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311" r:id="rId2"/>
    <p:sldId id="303" r:id="rId3"/>
    <p:sldId id="308" r:id="rId4"/>
    <p:sldId id="270" r:id="rId5"/>
    <p:sldId id="278" r:id="rId6"/>
    <p:sldId id="309" r:id="rId7"/>
    <p:sldId id="298" r:id="rId8"/>
    <p:sldId id="302" r:id="rId9"/>
    <p:sldId id="284" r:id="rId10"/>
  </p:sldIdLst>
  <p:sldSz cx="9144000" cy="6858000" type="screen4x3"/>
  <p:notesSz cx="6889750" cy="100203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2E4B9"/>
    <a:srgbClr val="55F95D"/>
    <a:srgbClr val="15F720"/>
    <a:srgbClr val="CBD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878" autoAdjust="0"/>
  </p:normalViewPr>
  <p:slideViewPr>
    <p:cSldViewPr>
      <p:cViewPr varScale="1">
        <p:scale>
          <a:sx n="93" d="100"/>
          <a:sy n="93" d="100"/>
        </p:scale>
        <p:origin x="21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502755"/>
          </a:xfrm>
          <a:prstGeom prst="rect">
            <a:avLst/>
          </a:prstGeom>
        </p:spPr>
        <p:txBody>
          <a:bodyPr vert="horz" lIns="96625" tIns="48312" rIns="96625" bIns="48312" rtlCol="0"/>
          <a:lstStyle>
            <a:lvl1pPr algn="l">
              <a:defRPr sz="1300"/>
            </a:lvl1pPr>
          </a:lstStyle>
          <a:p>
            <a:endParaRPr lang="pt-BR"/>
          </a:p>
        </p:txBody>
      </p:sp>
      <p:sp>
        <p:nvSpPr>
          <p:cNvPr id="3" name="Espaço Reservado para Data 2"/>
          <p:cNvSpPr>
            <a:spLocks noGrp="1"/>
          </p:cNvSpPr>
          <p:nvPr>
            <p:ph type="dt" idx="1"/>
          </p:nvPr>
        </p:nvSpPr>
        <p:spPr>
          <a:xfrm>
            <a:off x="3902597" y="0"/>
            <a:ext cx="2985558" cy="502755"/>
          </a:xfrm>
          <a:prstGeom prst="rect">
            <a:avLst/>
          </a:prstGeom>
        </p:spPr>
        <p:txBody>
          <a:bodyPr vert="horz" lIns="96625" tIns="48312" rIns="96625" bIns="48312" rtlCol="0"/>
          <a:lstStyle>
            <a:lvl1pPr algn="r">
              <a:defRPr sz="1300"/>
            </a:lvl1pPr>
          </a:lstStyle>
          <a:p>
            <a:fld id="{D4839878-E792-4BB4-AC33-1A6111B6B10E}" type="datetimeFigureOut">
              <a:rPr lang="pt-BR" smtClean="0"/>
              <a:t>17/06/2021</a:t>
            </a:fld>
            <a:endParaRPr lang="pt-BR"/>
          </a:p>
        </p:txBody>
      </p:sp>
      <p:sp>
        <p:nvSpPr>
          <p:cNvPr id="4" name="Espaço Reservado para Imagem de Slide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6625" tIns="48312" rIns="96625" bIns="48312" rtlCol="0" anchor="ctr"/>
          <a:lstStyle/>
          <a:p>
            <a:endParaRPr lang="pt-BR"/>
          </a:p>
        </p:txBody>
      </p:sp>
      <p:sp>
        <p:nvSpPr>
          <p:cNvPr id="5" name="Espaço Reservado para Anotações 4"/>
          <p:cNvSpPr>
            <a:spLocks noGrp="1"/>
          </p:cNvSpPr>
          <p:nvPr>
            <p:ph type="body" sz="quarter" idx="3"/>
          </p:nvPr>
        </p:nvSpPr>
        <p:spPr>
          <a:xfrm>
            <a:off x="688975" y="4822269"/>
            <a:ext cx="5511800" cy="3945493"/>
          </a:xfrm>
          <a:prstGeom prst="rect">
            <a:avLst/>
          </a:prstGeom>
        </p:spPr>
        <p:txBody>
          <a:bodyPr vert="horz" lIns="96625" tIns="48312" rIns="96625" bIns="48312"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7547"/>
            <a:ext cx="2985558" cy="502754"/>
          </a:xfrm>
          <a:prstGeom prst="rect">
            <a:avLst/>
          </a:prstGeom>
        </p:spPr>
        <p:txBody>
          <a:bodyPr vert="horz" lIns="96625" tIns="48312" rIns="96625" bIns="48312"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902597" y="9517547"/>
            <a:ext cx="2985558" cy="502754"/>
          </a:xfrm>
          <a:prstGeom prst="rect">
            <a:avLst/>
          </a:prstGeom>
        </p:spPr>
        <p:txBody>
          <a:bodyPr vert="horz" lIns="96625" tIns="48312" rIns="96625" bIns="48312" rtlCol="0" anchor="b"/>
          <a:lstStyle>
            <a:lvl1pPr algn="r">
              <a:defRPr sz="1300"/>
            </a:lvl1pPr>
          </a:lstStyle>
          <a:p>
            <a:fld id="{EB434C45-5530-45DE-A6EC-D38CC2F43522}" type="slidenum">
              <a:rPr lang="pt-BR" smtClean="0"/>
              <a:t>‹N›</a:t>
            </a:fld>
            <a:endParaRPr lang="pt-BR"/>
          </a:p>
        </p:txBody>
      </p:sp>
    </p:spTree>
    <p:extLst>
      <p:ext uri="{BB962C8B-B14F-4D97-AF65-F5344CB8AC3E}">
        <p14:creationId xmlns:p14="http://schemas.microsoft.com/office/powerpoint/2010/main" val="191343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B434C45-5530-45DE-A6EC-D38CC2F43522}" type="slidenum">
              <a:rPr lang="pt-BR" smtClean="0"/>
              <a:t>4</a:t>
            </a:fld>
            <a:endParaRPr lang="pt-BR"/>
          </a:p>
        </p:txBody>
      </p:sp>
    </p:spTree>
    <p:extLst>
      <p:ext uri="{BB962C8B-B14F-4D97-AF65-F5344CB8AC3E}">
        <p14:creationId xmlns:p14="http://schemas.microsoft.com/office/powerpoint/2010/main" val="207128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B434C45-5530-45DE-A6EC-D38CC2F43522}" type="slidenum">
              <a:rPr lang="pt-BR" smtClean="0"/>
              <a:t>6</a:t>
            </a:fld>
            <a:endParaRPr lang="pt-BR"/>
          </a:p>
        </p:txBody>
      </p:sp>
    </p:spTree>
    <p:extLst>
      <p:ext uri="{BB962C8B-B14F-4D97-AF65-F5344CB8AC3E}">
        <p14:creationId xmlns:p14="http://schemas.microsoft.com/office/powerpoint/2010/main" val="222266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B434C45-5530-45DE-A6EC-D38CC2F43522}" type="slidenum">
              <a:rPr lang="pt-BR" smtClean="0"/>
              <a:t>7</a:t>
            </a:fld>
            <a:endParaRPr lang="pt-BR"/>
          </a:p>
        </p:txBody>
      </p:sp>
    </p:spTree>
    <p:extLst>
      <p:ext uri="{BB962C8B-B14F-4D97-AF65-F5344CB8AC3E}">
        <p14:creationId xmlns:p14="http://schemas.microsoft.com/office/powerpoint/2010/main" val="292279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34C45-5530-45DE-A6EC-D38CC2F43522}" type="slidenum">
              <a:rPr lang="pt-BR" smtClean="0"/>
              <a:t>9</a:t>
            </a:fld>
            <a:endParaRPr lang="pt-BR"/>
          </a:p>
        </p:txBody>
      </p:sp>
    </p:spTree>
    <p:extLst>
      <p:ext uri="{BB962C8B-B14F-4D97-AF65-F5344CB8AC3E}">
        <p14:creationId xmlns:p14="http://schemas.microsoft.com/office/powerpoint/2010/main" val="133698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101AA592-E94A-4804-A153-DB94BD67D949}"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59EBE533-6CC6-4A6A-A022-668C04E71BC5}"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333053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DDDF74D8-D64F-4DD3-9834-2BE90E0A4E62}"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6AD3A9B8-CE30-405B-8336-DDE9C5BD7F74}"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63558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AE4AD8A3-7E37-4236-A4AC-C860D62FA955}"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B47B6D78-D2DD-4149-A82A-933B27CB41BC}"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17200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673E6D64-B308-4ED1-B0A2-4E5C06455615}"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22634736-3514-46A5-91B6-E1B78E6BFF5D}"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185318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03FB5D4F-9568-44DE-BB95-312E0FD0DF37}"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0527942-9299-4762-BB08-167D52FD74E4}"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392416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E4A069A6-B029-4824-935F-C44189D8C11D}" type="datetimeFigureOut">
              <a:rPr lang="pt-BR">
                <a:solidFill>
                  <a:prstClr val="black">
                    <a:tint val="75000"/>
                  </a:prstClr>
                </a:solidFill>
              </a:rPr>
              <a:pPr>
                <a:defRPr/>
              </a:pPr>
              <a:t>17/06/2021</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D407230C-FD0F-4D2B-9CEF-3180C468BAF6}"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339951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702D63D0-D48A-4CDB-A949-8D34DC05D5E8}" type="datetimeFigureOut">
              <a:rPr lang="pt-BR">
                <a:solidFill>
                  <a:prstClr val="black">
                    <a:tint val="75000"/>
                  </a:prstClr>
                </a:solidFill>
              </a:rPr>
              <a:pPr>
                <a:defRPr/>
              </a:pPr>
              <a:t>17/06/2021</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F2C80BB8-7B32-4AA7-B4B9-E7C3143C4FB9}"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10393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D950381E-D30C-4CAB-AF11-DE671B9C200A}" type="datetimeFigureOut">
              <a:rPr lang="pt-BR">
                <a:solidFill>
                  <a:prstClr val="black">
                    <a:tint val="75000"/>
                  </a:prstClr>
                </a:solidFill>
              </a:rPr>
              <a:pPr>
                <a:defRPr/>
              </a:pPr>
              <a:t>17/06/2021</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18AAFDB0-5888-4806-9FDA-3C17835D04B8}"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4029811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1CFEB92C-51EB-4A54-8C08-D92B2D5513EE}" type="datetimeFigureOut">
              <a:rPr lang="pt-BR">
                <a:solidFill>
                  <a:prstClr val="black">
                    <a:tint val="75000"/>
                  </a:prstClr>
                </a:solidFill>
              </a:rPr>
              <a:pPr>
                <a:defRPr/>
              </a:pPr>
              <a:t>17/06/2021</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FC6EC29D-C41D-4DEF-9FBB-ECCFD1BDC55C}"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169697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12C27EF-E950-45DE-A264-02C1919798F1}" type="datetimeFigureOut">
              <a:rPr lang="pt-BR">
                <a:solidFill>
                  <a:prstClr val="black">
                    <a:tint val="75000"/>
                  </a:prstClr>
                </a:solidFill>
              </a:rPr>
              <a:pPr>
                <a:defRPr/>
              </a:pPr>
              <a:t>17/06/2021</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42CD828C-743F-4466-A5EF-574282FF549D}"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186143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E984FA0-615A-481D-A018-74DD40969461}" type="datetimeFigureOut">
              <a:rPr lang="pt-BR">
                <a:solidFill>
                  <a:prstClr val="black">
                    <a:tint val="75000"/>
                  </a:prstClr>
                </a:solidFill>
              </a:rPr>
              <a:pPr>
                <a:defRPr/>
              </a:pPr>
              <a:t>17/06/2021</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D09565DE-6899-488A-AEE1-E235063F9164}"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332345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87CB9D-16DB-42BC-96A8-E7B0CA5F4C71}" type="datetimeFigureOut">
              <a:rPr lang="pt-BR">
                <a:solidFill>
                  <a:prstClr val="black">
                    <a:tint val="75000"/>
                  </a:prstClr>
                </a:solidFill>
              </a:rPr>
              <a:pPr>
                <a:defRPr/>
              </a:pPr>
              <a:t>17/06/2021</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298623-4981-46AB-9B2F-DFC8ED98A474}" type="slidenum">
              <a:rPr lang="pt-BR">
                <a:solidFill>
                  <a:prstClr val="black">
                    <a:tint val="75000"/>
                  </a:prstClr>
                </a:solidFill>
              </a:rPr>
              <a:pPr>
                <a:defRPr/>
              </a:pPr>
              <a:t>‹N›</a:t>
            </a:fld>
            <a:endParaRPr lang="pt-BR">
              <a:solidFill>
                <a:prstClr val="black">
                  <a:tint val="75000"/>
                </a:prstClr>
              </a:solidFill>
            </a:endParaRPr>
          </a:p>
        </p:txBody>
      </p:sp>
    </p:spTree>
    <p:extLst>
      <p:ext uri="{BB962C8B-B14F-4D97-AF65-F5344CB8AC3E}">
        <p14:creationId xmlns:p14="http://schemas.microsoft.com/office/powerpoint/2010/main" val="5161868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orre de um prédio&#10;&#10;Descrição gerada automaticamente">
            <a:extLst>
              <a:ext uri="{FF2B5EF4-FFF2-40B4-BE49-F238E27FC236}">
                <a16:creationId xmlns:a16="http://schemas.microsoft.com/office/drawing/2014/main" xmlns="" id="{24EF6BD8-4F55-4A92-8B4D-189C863CD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56476"/>
            <a:ext cx="4104729" cy="6145047"/>
          </a:xfrm>
          <a:prstGeom prst="snip2DiagRect">
            <a:avLst>
              <a:gd name="adj1" fmla="val 0"/>
              <a:gd name="adj2" fmla="val 2345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Imagem 3" descr="Diagrama&#10;&#10;Descrição gerada automaticamente com confiança média">
            <a:extLst>
              <a:ext uri="{FF2B5EF4-FFF2-40B4-BE49-F238E27FC236}">
                <a16:creationId xmlns:a16="http://schemas.microsoft.com/office/drawing/2014/main" xmlns="" id="{3449DE65-A99B-4FEC-9CFC-B5DF952B2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908720"/>
            <a:ext cx="3600400" cy="3600400"/>
          </a:xfrm>
          <a:prstGeom prst="rect">
            <a:avLst/>
          </a:prstGeom>
        </p:spPr>
      </p:pic>
      <p:sp>
        <p:nvSpPr>
          <p:cNvPr id="5" name="CaixaDeTexto 4">
            <a:extLst>
              <a:ext uri="{FF2B5EF4-FFF2-40B4-BE49-F238E27FC236}">
                <a16:creationId xmlns:a16="http://schemas.microsoft.com/office/drawing/2014/main" xmlns="" id="{DCCEE0F7-F705-4328-B271-8E17EDF17877}"/>
              </a:ext>
            </a:extLst>
          </p:cNvPr>
          <p:cNvSpPr txBox="1"/>
          <p:nvPr/>
        </p:nvSpPr>
        <p:spPr>
          <a:xfrm>
            <a:off x="684963" y="4653136"/>
            <a:ext cx="3312368" cy="584775"/>
          </a:xfrm>
          <a:prstGeom prst="rect">
            <a:avLst/>
          </a:prstGeom>
          <a:noFill/>
        </p:spPr>
        <p:txBody>
          <a:bodyPr wrap="square" rtlCol="0">
            <a:spAutoFit/>
          </a:bodyPr>
          <a:lstStyle/>
          <a:p>
            <a:pPr algn="ctr"/>
            <a:r>
              <a:rPr lang="pt-BR" sz="3200" b="1" dirty="0">
                <a:solidFill>
                  <a:schemeClr val="tx2"/>
                </a:solidFill>
                <a:effectLst>
                  <a:outerShdw blurRad="38100" dist="38100" dir="2700000" algn="tl">
                    <a:srgbClr val="000000">
                      <a:alpha val="43137"/>
                    </a:srgbClr>
                  </a:outerShdw>
                </a:effectLst>
                <a:latin typeface="Arabic Typesetting" panose="020B0604020202020204" pitchFamily="66" charset="-78"/>
                <a:cs typeface="Arabic Typesetting" panose="020B0604020202020204" pitchFamily="66" charset="-78"/>
              </a:rPr>
              <a:t> Curitiba, 18.06.2021</a:t>
            </a:r>
          </a:p>
        </p:txBody>
      </p:sp>
    </p:spTree>
    <p:extLst>
      <p:ext uri="{BB962C8B-B14F-4D97-AF65-F5344CB8AC3E}">
        <p14:creationId xmlns:p14="http://schemas.microsoft.com/office/powerpoint/2010/main" val="73717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nheiro do Paraná | Mapio.net">
            <a:extLst>
              <a:ext uri="{FF2B5EF4-FFF2-40B4-BE49-F238E27FC236}">
                <a16:creationId xmlns="" xmlns:a16="http://schemas.microsoft.com/office/drawing/2014/main" id="{E2C075FB-6001-4EB8-86B5-7D6210C8E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14" y="188640"/>
            <a:ext cx="7863772" cy="364069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 xmlns:a16="http://schemas.microsoft.com/office/drawing/2014/main" id="{F7ABA643-371E-4A41-A33E-A9DC918AC9D8}"/>
              </a:ext>
            </a:extLst>
          </p:cNvPr>
          <p:cNvPicPr>
            <a:picLocks noChangeAspect="1"/>
          </p:cNvPicPr>
          <p:nvPr/>
        </p:nvPicPr>
        <p:blipFill>
          <a:blip r:embed="rId3"/>
          <a:stretch>
            <a:fillRect/>
          </a:stretch>
        </p:blipFill>
        <p:spPr>
          <a:xfrm>
            <a:off x="5652120" y="3977701"/>
            <a:ext cx="2851766" cy="2851766"/>
          </a:xfrm>
          <a:prstGeom prst="rect">
            <a:avLst/>
          </a:prstGeom>
        </p:spPr>
      </p:pic>
      <p:sp>
        <p:nvSpPr>
          <p:cNvPr id="7" name="Texto Explicativo: Seta para Cima 6">
            <a:extLst>
              <a:ext uri="{FF2B5EF4-FFF2-40B4-BE49-F238E27FC236}">
                <a16:creationId xmlns="" xmlns:a16="http://schemas.microsoft.com/office/drawing/2014/main" id="{8C319D4E-CF81-465D-8177-91A41EF1E19D}"/>
              </a:ext>
            </a:extLst>
          </p:cNvPr>
          <p:cNvSpPr/>
          <p:nvPr/>
        </p:nvSpPr>
        <p:spPr>
          <a:xfrm>
            <a:off x="179512" y="4332004"/>
            <a:ext cx="2232248" cy="2403627"/>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o Explicativo: Seta para a Direita 7">
            <a:extLst>
              <a:ext uri="{FF2B5EF4-FFF2-40B4-BE49-F238E27FC236}">
                <a16:creationId xmlns="" xmlns:a16="http://schemas.microsoft.com/office/drawing/2014/main" id="{44E8D7FD-B762-4ED0-8CD0-BFA051362CE8}"/>
              </a:ext>
            </a:extLst>
          </p:cNvPr>
          <p:cNvSpPr/>
          <p:nvPr/>
        </p:nvSpPr>
        <p:spPr>
          <a:xfrm>
            <a:off x="3203848" y="4837796"/>
            <a:ext cx="2340260" cy="1919741"/>
          </a:xfrm>
          <a:prstGeom prst="right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 xmlns:a16="http://schemas.microsoft.com/office/drawing/2014/main" id="{1FB04529-5D34-4406-BF07-4A326E6C35B6}"/>
              </a:ext>
            </a:extLst>
          </p:cNvPr>
          <p:cNvSpPr/>
          <p:nvPr/>
        </p:nvSpPr>
        <p:spPr>
          <a:xfrm>
            <a:off x="2195736" y="3782383"/>
            <a:ext cx="2832507" cy="923330"/>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CURITIBA</a:t>
            </a:r>
          </a:p>
        </p:txBody>
      </p:sp>
      <p:sp>
        <p:nvSpPr>
          <p:cNvPr id="10" name="Retângulo 9">
            <a:extLst>
              <a:ext uri="{FF2B5EF4-FFF2-40B4-BE49-F238E27FC236}">
                <a16:creationId xmlns="" xmlns:a16="http://schemas.microsoft.com/office/drawing/2014/main" id="{B7EBAD3E-9097-48B0-A1D6-5D4BD8333054}"/>
              </a:ext>
            </a:extLst>
          </p:cNvPr>
          <p:cNvSpPr/>
          <p:nvPr/>
        </p:nvSpPr>
        <p:spPr>
          <a:xfrm>
            <a:off x="474739" y="5056454"/>
            <a:ext cx="1641796" cy="1754326"/>
          </a:xfrm>
          <a:prstGeom prst="rect">
            <a:avLst/>
          </a:prstGeom>
          <a:noFill/>
        </p:spPr>
        <p:txBody>
          <a:bodyPr wrap="none" lIns="91440" tIns="45720" rIns="91440" bIns="45720">
            <a:spAutoFit/>
          </a:bodyPr>
          <a:lstStyle/>
          <a:p>
            <a:pPr algn="ctr"/>
            <a:r>
              <a:rPr lang="pt-BR" sz="3600" b="1" spc="50" dirty="0" err="1">
                <a:ln w="9525" cmpd="sng">
                  <a:solidFill>
                    <a:schemeClr val="accent1"/>
                  </a:solidFill>
                  <a:prstDash val="solid"/>
                </a:ln>
                <a:solidFill>
                  <a:srgbClr val="70AD47">
                    <a:tint val="1000"/>
                  </a:srgbClr>
                </a:solidFill>
                <a:effectLst>
                  <a:glow rad="38100">
                    <a:schemeClr val="accent1">
                      <a:alpha val="40000"/>
                    </a:schemeClr>
                  </a:glow>
                </a:effectLst>
              </a:rPr>
              <a:t>Curii</a:t>
            </a:r>
            <a:endParaRPr lang="pt-BR"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pt-BR" sz="3600" b="1" spc="50" dirty="0">
                <a:ln w="9525" cmpd="sng">
                  <a:solidFill>
                    <a:schemeClr val="accent1"/>
                  </a:solidFill>
                  <a:prstDash val="solid"/>
                </a:ln>
                <a:solidFill>
                  <a:srgbClr val="70AD47">
                    <a:tint val="1000"/>
                  </a:srgbClr>
                </a:solidFill>
                <a:effectLst>
                  <a:glow rad="38100">
                    <a:schemeClr val="accent1">
                      <a:alpha val="40000"/>
                    </a:schemeClr>
                  </a:glow>
                </a:effectLst>
              </a:rPr>
              <a:t>=</a:t>
            </a:r>
          </a:p>
          <a:p>
            <a:pPr algn="ctr"/>
            <a:r>
              <a:rPr lang="pt-BR" sz="3600" b="1" spc="50" dirty="0">
                <a:ln w="9525" cmpd="sng">
                  <a:solidFill>
                    <a:schemeClr val="accent1"/>
                  </a:solidFill>
                  <a:prstDash val="solid"/>
                </a:ln>
                <a:solidFill>
                  <a:srgbClr val="70AD47">
                    <a:tint val="1000"/>
                  </a:srgbClr>
                </a:solidFill>
                <a:effectLst>
                  <a:glow rad="38100">
                    <a:schemeClr val="accent1">
                      <a:alpha val="40000"/>
                    </a:schemeClr>
                  </a:glow>
                </a:effectLst>
              </a:rPr>
              <a:t>A </a:t>
            </a:r>
            <a:r>
              <a:rPr lang="pt-BR" sz="3600" b="1" spc="50" dirty="0" err="1">
                <a:ln w="9525" cmpd="sng">
                  <a:solidFill>
                    <a:schemeClr val="accent1"/>
                  </a:solidFill>
                  <a:prstDash val="solid"/>
                </a:ln>
                <a:solidFill>
                  <a:srgbClr val="70AD47">
                    <a:tint val="1000"/>
                  </a:srgbClr>
                </a:solidFill>
                <a:effectLst>
                  <a:glow rad="38100">
                    <a:schemeClr val="accent1">
                      <a:alpha val="40000"/>
                    </a:schemeClr>
                  </a:glow>
                </a:effectLst>
              </a:rPr>
              <a:t>lot</a:t>
            </a:r>
            <a:r>
              <a:rPr lang="pt-BR" sz="36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pt-BR" sz="3600" b="1" spc="50" dirty="0" err="1">
                <a:ln w="9525" cmpd="sng">
                  <a:solidFill>
                    <a:schemeClr val="accent1"/>
                  </a:solidFill>
                  <a:prstDash val="solid"/>
                </a:ln>
                <a:solidFill>
                  <a:srgbClr val="70AD47">
                    <a:tint val="1000"/>
                  </a:srgbClr>
                </a:solidFill>
                <a:effectLst>
                  <a:glow rad="38100">
                    <a:schemeClr val="accent1">
                      <a:alpha val="40000"/>
                    </a:schemeClr>
                  </a:glow>
                </a:effectLst>
              </a:rPr>
              <a:t>of</a:t>
            </a:r>
            <a:endParaRPr lang="pt-BR"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Retângulo 10">
            <a:extLst>
              <a:ext uri="{FF2B5EF4-FFF2-40B4-BE49-F238E27FC236}">
                <a16:creationId xmlns="" xmlns:a16="http://schemas.microsoft.com/office/drawing/2014/main" id="{9B660C0E-DA14-4678-9D22-FA786AC9F8A0}"/>
              </a:ext>
            </a:extLst>
          </p:cNvPr>
          <p:cNvSpPr/>
          <p:nvPr/>
        </p:nvSpPr>
        <p:spPr>
          <a:xfrm>
            <a:off x="3250271" y="4909644"/>
            <a:ext cx="1427122" cy="1754326"/>
          </a:xfrm>
          <a:prstGeom prst="rect">
            <a:avLst/>
          </a:prstGeom>
          <a:noFill/>
        </p:spPr>
        <p:txBody>
          <a:bodyPr wrap="none" lIns="91440" tIns="45720" rIns="91440" bIns="45720">
            <a:spAutoFit/>
          </a:bodyPr>
          <a:lstStyle/>
          <a:p>
            <a:pPr algn="ctr"/>
            <a:r>
              <a:rPr lang="pt-B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Tyba</a:t>
            </a:r>
            <a:endParaRPr lang="pt-B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pt-B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pt-B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Pine</a:t>
            </a:r>
            <a:endParaRPr lang="pt-BR"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82982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olated black pine tree with long root ⬇ Vector Image by © Dr.PAS | Vector  Stock 34842017">
            <a:extLst>
              <a:ext uri="{FF2B5EF4-FFF2-40B4-BE49-F238E27FC236}">
                <a16:creationId xmlns="" xmlns:a16="http://schemas.microsoft.com/office/drawing/2014/main" id="{44D1518D-6968-4EB7-AEF7-D27E4252CF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17" y="152636"/>
            <a:ext cx="3971349" cy="655272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 xmlns:a16="http://schemas.microsoft.com/office/drawing/2014/main" id="{ED94414E-1DCA-4033-A290-25A99B5DB99A}"/>
              </a:ext>
            </a:extLst>
          </p:cNvPr>
          <p:cNvSpPr txBox="1"/>
          <p:nvPr/>
        </p:nvSpPr>
        <p:spPr>
          <a:xfrm>
            <a:off x="4139952" y="289679"/>
            <a:ext cx="4921131" cy="4893647"/>
          </a:xfrm>
          <a:prstGeom prst="rect">
            <a:avLst/>
          </a:prstGeom>
          <a:solidFill>
            <a:srgbClr val="00B050"/>
          </a:solidFill>
        </p:spPr>
        <p:txBody>
          <a:bodyPr wrap="square" rtlCol="0">
            <a:spAutoFit/>
          </a:bodyPr>
          <a:lstStyle/>
          <a:p>
            <a:r>
              <a:rPr lang="pt-BR" sz="2400" dirty="0" err="1"/>
              <a:t>This</a:t>
            </a:r>
            <a:r>
              <a:rPr lang="pt-BR" sz="2400" dirty="0"/>
              <a:t> </a:t>
            </a:r>
            <a:r>
              <a:rPr lang="pt-BR" sz="2400" dirty="0" err="1"/>
              <a:t>is</a:t>
            </a:r>
            <a:r>
              <a:rPr lang="pt-BR" sz="2400" dirty="0"/>
              <a:t> a pine </a:t>
            </a:r>
            <a:r>
              <a:rPr lang="pt-BR" sz="2400" dirty="0" err="1"/>
              <a:t>tree</a:t>
            </a:r>
            <a:r>
              <a:rPr lang="pt-BR" sz="2400" dirty="0"/>
              <a:t> in </a:t>
            </a:r>
            <a:r>
              <a:rPr lang="pt-BR" sz="2400" dirty="0" smtClean="0">
                <a:solidFill>
                  <a:srgbClr val="FFFF00"/>
                </a:solidFill>
              </a:rPr>
              <a:t>BEGINNING </a:t>
            </a:r>
            <a:r>
              <a:rPr lang="pt-BR" sz="2400" dirty="0">
                <a:solidFill>
                  <a:srgbClr val="FFFF00"/>
                </a:solidFill>
              </a:rPr>
              <a:t>STAGE </a:t>
            </a:r>
            <a:r>
              <a:rPr lang="pt-BR" sz="2400" dirty="0" smtClean="0">
                <a:solidFill>
                  <a:srgbClr val="FFFF00"/>
                </a:solidFill>
              </a:rPr>
              <a:t>OF FORMATION</a:t>
            </a:r>
            <a:r>
              <a:rPr lang="pt-BR" sz="2400" b="1" i="1" dirty="0">
                <a:solidFill>
                  <a:srgbClr val="FFFF00"/>
                </a:solidFill>
              </a:rPr>
              <a:t>...</a:t>
            </a:r>
          </a:p>
          <a:p>
            <a:endParaRPr lang="pt-BR" sz="2400" b="1" i="1" dirty="0"/>
          </a:p>
          <a:p>
            <a:r>
              <a:rPr lang="pt-BR" sz="2400" dirty="0"/>
              <a:t>The </a:t>
            </a:r>
            <a:r>
              <a:rPr lang="pt-BR" sz="2400" dirty="0" err="1"/>
              <a:t>depth</a:t>
            </a:r>
            <a:r>
              <a:rPr lang="pt-BR" sz="2400" dirty="0"/>
              <a:t> </a:t>
            </a:r>
            <a:r>
              <a:rPr lang="pt-BR" sz="2400" dirty="0" err="1"/>
              <a:t>of</a:t>
            </a:r>
            <a:r>
              <a:rPr lang="pt-BR" sz="2400" dirty="0"/>
              <a:t> its </a:t>
            </a:r>
            <a:r>
              <a:rPr lang="pt-BR" sz="2400" dirty="0" err="1"/>
              <a:t>taproot</a:t>
            </a:r>
            <a:r>
              <a:rPr lang="pt-BR" sz="2400" dirty="0"/>
              <a:t> </a:t>
            </a:r>
            <a:r>
              <a:rPr lang="pt-BR" sz="2400" dirty="0" err="1"/>
              <a:t>is</a:t>
            </a:r>
            <a:r>
              <a:rPr lang="pt-BR" sz="2400" dirty="0"/>
              <a:t> </a:t>
            </a:r>
            <a:r>
              <a:rPr lang="pt-BR" sz="2400" dirty="0" err="1"/>
              <a:t>exactly</a:t>
            </a:r>
            <a:r>
              <a:rPr lang="pt-BR" sz="2400" dirty="0"/>
              <a:t> </a:t>
            </a:r>
            <a:r>
              <a:rPr lang="pt-BR" sz="2400" dirty="0" err="1"/>
              <a:t>the</a:t>
            </a:r>
            <a:r>
              <a:rPr lang="pt-BR" sz="2400" dirty="0"/>
              <a:t> </a:t>
            </a:r>
            <a:r>
              <a:rPr lang="pt-BR" sz="2400" dirty="0" err="1"/>
              <a:t>same</a:t>
            </a:r>
            <a:r>
              <a:rPr lang="pt-BR" sz="2400" dirty="0"/>
              <a:t> as </a:t>
            </a:r>
            <a:r>
              <a:rPr lang="pt-BR" sz="2400" dirty="0" err="1"/>
              <a:t>the</a:t>
            </a:r>
            <a:r>
              <a:rPr lang="pt-BR" sz="2400" dirty="0"/>
              <a:t> </a:t>
            </a:r>
            <a:r>
              <a:rPr lang="pt-BR" sz="2400" dirty="0" err="1"/>
              <a:t>visible</a:t>
            </a:r>
            <a:r>
              <a:rPr lang="pt-BR" sz="2400" dirty="0"/>
              <a:t> part.</a:t>
            </a:r>
          </a:p>
          <a:p>
            <a:pPr algn="r"/>
            <a:r>
              <a:rPr lang="pt-BR" sz="2400" dirty="0"/>
              <a:t>Its roots </a:t>
            </a:r>
            <a:r>
              <a:rPr lang="pt-BR" sz="2400" dirty="0">
                <a:solidFill>
                  <a:srgbClr val="FFFF00"/>
                </a:solidFill>
              </a:rPr>
              <a:t>ARE IMMERSED IN THE DEPTH OF THE EARTH.</a:t>
            </a:r>
          </a:p>
          <a:p>
            <a:pPr algn="r"/>
            <a:r>
              <a:rPr lang="pt-BR" sz="2400" dirty="0" err="1"/>
              <a:t>This</a:t>
            </a:r>
            <a:r>
              <a:rPr lang="pt-BR" sz="2400" dirty="0"/>
              <a:t> </a:t>
            </a:r>
            <a:r>
              <a:rPr lang="pt-BR" sz="2400" dirty="0" err="1"/>
              <a:t>feature</a:t>
            </a:r>
            <a:r>
              <a:rPr lang="pt-BR" sz="2400" dirty="0"/>
              <a:t> </a:t>
            </a:r>
            <a:r>
              <a:rPr lang="pt-BR" sz="2400" dirty="0" err="1"/>
              <a:t>allows</a:t>
            </a:r>
            <a:r>
              <a:rPr lang="pt-BR" sz="2400" dirty="0"/>
              <a:t> </a:t>
            </a:r>
            <a:r>
              <a:rPr lang="pt-BR" sz="2400" dirty="0" err="1"/>
              <a:t>you</a:t>
            </a:r>
            <a:r>
              <a:rPr lang="pt-BR" sz="2400" dirty="0"/>
              <a:t> </a:t>
            </a:r>
            <a:r>
              <a:rPr lang="pt-BR" sz="2400" dirty="0" err="1"/>
              <a:t>to</a:t>
            </a:r>
            <a:endParaRPr lang="pt-BR" sz="2400" dirty="0"/>
          </a:p>
          <a:p>
            <a:pPr algn="r"/>
            <a:r>
              <a:rPr lang="pt-BR" sz="2400" b="1" i="1" dirty="0">
                <a:solidFill>
                  <a:srgbClr val="FFFF00"/>
                </a:solidFill>
              </a:rPr>
              <a:t>CONNECT WITH THE WORLD</a:t>
            </a:r>
          </a:p>
          <a:p>
            <a:pPr algn="r"/>
            <a:r>
              <a:rPr lang="pt-BR" sz="2400" b="1" i="1" dirty="0" err="1">
                <a:solidFill>
                  <a:schemeClr val="accent6">
                    <a:lumMod val="40000"/>
                    <a:lumOff val="60000"/>
                  </a:schemeClr>
                </a:solidFill>
              </a:rPr>
              <a:t>through</a:t>
            </a:r>
            <a:r>
              <a:rPr lang="pt-BR" sz="2400" b="1" i="1" dirty="0">
                <a:solidFill>
                  <a:schemeClr val="accent6">
                    <a:lumMod val="40000"/>
                    <a:lumOff val="60000"/>
                  </a:schemeClr>
                </a:solidFill>
              </a:rPr>
              <a:t> </a:t>
            </a:r>
            <a:r>
              <a:rPr lang="pt-BR" sz="2400" b="1" i="1" dirty="0" err="1">
                <a:solidFill>
                  <a:schemeClr val="accent6">
                    <a:lumMod val="40000"/>
                    <a:lumOff val="60000"/>
                  </a:schemeClr>
                </a:solidFill>
              </a:rPr>
              <a:t>fruits</a:t>
            </a:r>
            <a:r>
              <a:rPr lang="pt-BR" sz="2400" b="1" i="1" dirty="0">
                <a:solidFill>
                  <a:schemeClr val="accent6">
                    <a:lumMod val="40000"/>
                    <a:lumOff val="60000"/>
                  </a:schemeClr>
                </a:solidFill>
              </a:rPr>
              <a:t> </a:t>
            </a:r>
            <a:r>
              <a:rPr lang="pt-BR" sz="2400" b="1" i="1" dirty="0" err="1">
                <a:solidFill>
                  <a:schemeClr val="accent6">
                    <a:lumMod val="40000"/>
                    <a:lumOff val="60000"/>
                  </a:schemeClr>
                </a:solidFill>
              </a:rPr>
              <a:t>that</a:t>
            </a:r>
            <a:r>
              <a:rPr lang="pt-BR" sz="2400" b="1" i="1" dirty="0">
                <a:solidFill>
                  <a:schemeClr val="accent6">
                    <a:lumMod val="40000"/>
                    <a:lumOff val="60000"/>
                  </a:schemeClr>
                </a:solidFill>
              </a:rPr>
              <a:t> serve as </a:t>
            </a:r>
            <a:r>
              <a:rPr lang="pt-BR" sz="2400" b="1" i="1" dirty="0" err="1">
                <a:solidFill>
                  <a:schemeClr val="accent6">
                    <a:lumMod val="40000"/>
                    <a:lumOff val="60000"/>
                  </a:schemeClr>
                </a:solidFill>
              </a:rPr>
              <a:t>food</a:t>
            </a:r>
            <a:r>
              <a:rPr lang="pt-BR" sz="2400" b="1" i="1" dirty="0">
                <a:solidFill>
                  <a:schemeClr val="accent6">
                    <a:lumMod val="40000"/>
                    <a:lumOff val="60000"/>
                  </a:schemeClr>
                </a:solidFill>
              </a:rPr>
              <a:t>.</a:t>
            </a:r>
          </a:p>
          <a:p>
            <a:endParaRPr lang="pt-BR" sz="2400" b="1" i="1" dirty="0"/>
          </a:p>
          <a:p>
            <a:r>
              <a:rPr lang="pt-BR" sz="2400" dirty="0"/>
              <a:t>Note: Pine </a:t>
            </a:r>
            <a:r>
              <a:rPr lang="pt-BR" sz="2400" dirty="0" err="1"/>
              <a:t>trees</a:t>
            </a:r>
            <a:r>
              <a:rPr lang="pt-BR" sz="2400" dirty="0"/>
              <a:t> </a:t>
            </a:r>
            <a:r>
              <a:rPr lang="pt-BR" sz="2400" dirty="0" err="1" smtClean="0"/>
              <a:t>grow</a:t>
            </a:r>
            <a:r>
              <a:rPr lang="pt-BR" sz="2400" dirty="0" smtClean="0"/>
              <a:t> </a:t>
            </a:r>
            <a:r>
              <a:rPr lang="pt-BR" sz="2400" dirty="0" err="1"/>
              <a:t>only</a:t>
            </a:r>
            <a:r>
              <a:rPr lang="pt-BR" sz="2400" dirty="0"/>
              <a:t> in </a:t>
            </a:r>
            <a:r>
              <a:rPr lang="pt-BR" sz="2400" dirty="0" err="1"/>
              <a:t>very</a:t>
            </a:r>
            <a:r>
              <a:rPr lang="pt-BR" sz="2400" dirty="0"/>
              <a:t> </a:t>
            </a:r>
            <a:r>
              <a:rPr lang="pt-BR" sz="2400" dirty="0" err="1"/>
              <a:t>specific</a:t>
            </a:r>
            <a:r>
              <a:rPr lang="pt-BR" sz="2400" dirty="0"/>
              <a:t> </a:t>
            </a:r>
            <a:r>
              <a:rPr lang="pt-BR" sz="2400" dirty="0" err="1"/>
              <a:t>terrain</a:t>
            </a:r>
            <a:r>
              <a:rPr lang="pt-BR" sz="2400" dirty="0"/>
              <a:t> </a:t>
            </a:r>
            <a:r>
              <a:rPr lang="pt-BR" sz="2400" dirty="0" err="1"/>
              <a:t>today</a:t>
            </a:r>
            <a:r>
              <a:rPr lang="pt-BR" sz="2400" dirty="0"/>
              <a:t> ...</a:t>
            </a:r>
            <a:endParaRPr lang="pt-BR" b="1" i="1" dirty="0"/>
          </a:p>
        </p:txBody>
      </p:sp>
    </p:spTree>
    <p:extLst>
      <p:ext uri="{BB962C8B-B14F-4D97-AF65-F5344CB8AC3E}">
        <p14:creationId xmlns:p14="http://schemas.microsoft.com/office/powerpoint/2010/main" val="174380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67767" y="11860"/>
            <a:ext cx="3851920" cy="6846139"/>
          </a:xfrm>
        </p:spPr>
        <p:txBody>
          <a:bodyPr/>
          <a:lstStyle/>
          <a:p>
            <a:pPr algn="l"/>
            <a:r>
              <a:rPr lang="pt-BR" sz="2400" dirty="0"/>
              <a:t/>
            </a:r>
            <a:br>
              <a:rPr lang="pt-BR" sz="2400" dirty="0"/>
            </a:br>
            <a:r>
              <a:rPr lang="pt-BR" sz="2400" dirty="0"/>
              <a:t> Roots </a:t>
            </a:r>
            <a:r>
              <a:rPr lang="pt-BR" sz="2400" dirty="0" err="1"/>
              <a:t>don't</a:t>
            </a:r>
            <a:r>
              <a:rPr lang="pt-BR" sz="2400" dirty="0"/>
              <a:t> build, </a:t>
            </a:r>
            <a:r>
              <a:rPr lang="pt-BR" sz="2400" dirty="0">
                <a:solidFill>
                  <a:srgbClr val="FF0000"/>
                </a:solidFill>
              </a:rPr>
              <a:t/>
            </a:r>
            <a:br>
              <a:rPr lang="pt-BR" sz="2400" dirty="0">
                <a:solidFill>
                  <a:srgbClr val="FF0000"/>
                </a:solidFill>
              </a:rPr>
            </a:br>
            <a:r>
              <a:rPr lang="pt-BR" sz="2400" dirty="0">
                <a:solidFill>
                  <a:srgbClr val="FF0000"/>
                </a:solidFill>
              </a:rPr>
              <a:t> roots </a:t>
            </a:r>
            <a:r>
              <a:rPr lang="pt-BR" sz="2400" dirty="0" err="1">
                <a:solidFill>
                  <a:srgbClr val="FF0000"/>
                </a:solidFill>
              </a:rPr>
              <a:t>dig</a:t>
            </a:r>
            <a:r>
              <a:rPr lang="pt-BR" sz="2400" dirty="0">
                <a:solidFill>
                  <a:srgbClr val="FF0000"/>
                </a:solidFill>
              </a:rPr>
              <a:t> </a:t>
            </a:r>
            <a:r>
              <a:rPr lang="pt-BR" sz="2400" dirty="0"/>
              <a:t/>
            </a:r>
            <a:br>
              <a:rPr lang="pt-BR" sz="2400" dirty="0"/>
            </a:br>
            <a:r>
              <a:rPr lang="pt-BR" sz="2400" dirty="0"/>
              <a:t/>
            </a:r>
            <a:br>
              <a:rPr lang="pt-BR" sz="2400" dirty="0"/>
            </a:br>
            <a:r>
              <a:rPr lang="pt-BR" sz="2400" dirty="0"/>
              <a:t> </a:t>
            </a:r>
            <a:r>
              <a:rPr lang="pt-BR" sz="2400" dirty="0" err="1"/>
              <a:t>While</a:t>
            </a:r>
            <a:r>
              <a:rPr lang="pt-BR" sz="2400" dirty="0"/>
              <a:t> </a:t>
            </a:r>
            <a:r>
              <a:rPr lang="pt-BR" sz="2400" dirty="0" err="1"/>
              <a:t>digging</a:t>
            </a:r>
            <a:r>
              <a:rPr lang="pt-BR" sz="2400" dirty="0"/>
              <a:t>, </a:t>
            </a:r>
            <a:r>
              <a:rPr lang="pt-BR" sz="2400" dirty="0" err="1">
                <a:solidFill>
                  <a:srgbClr val="FF0000"/>
                </a:solidFill>
              </a:rPr>
              <a:t>the</a:t>
            </a:r>
            <a:r>
              <a:rPr lang="pt-BR" sz="2400" dirty="0">
                <a:solidFill>
                  <a:srgbClr val="FF0000"/>
                </a:solidFill>
              </a:rPr>
              <a:t> roots trace, </a:t>
            </a:r>
            <a:r>
              <a:rPr lang="pt-BR" sz="2400" dirty="0"/>
              <a:t>”in </a:t>
            </a:r>
            <a:r>
              <a:rPr lang="pt-BR" sz="2400" dirty="0" smtClean="0"/>
              <a:t>its </a:t>
            </a:r>
            <a:r>
              <a:rPr lang="pt-BR" sz="2400" dirty="0" err="1"/>
              <a:t>own</a:t>
            </a:r>
            <a:r>
              <a:rPr lang="pt-BR" sz="2400" dirty="0"/>
              <a:t> </a:t>
            </a:r>
            <a:r>
              <a:rPr lang="pt-BR" sz="2400" dirty="0" err="1"/>
              <a:t>way</a:t>
            </a:r>
            <a:r>
              <a:rPr lang="pt-BR" sz="2400" dirty="0"/>
              <a:t>", </a:t>
            </a:r>
            <a:r>
              <a:rPr lang="pt-BR" sz="2400" dirty="0">
                <a:solidFill>
                  <a:srgbClr val="FF0000"/>
                </a:solidFill>
              </a:rPr>
              <a:t>its </a:t>
            </a:r>
            <a:r>
              <a:rPr lang="pt-BR" sz="2400" dirty="0" smtClean="0">
                <a:solidFill>
                  <a:srgbClr val="FF0000"/>
                </a:solidFill>
              </a:rPr>
              <a:t/>
            </a:r>
            <a:br>
              <a:rPr lang="pt-BR" sz="2400" dirty="0" smtClean="0">
                <a:solidFill>
                  <a:srgbClr val="FF0000"/>
                </a:solidFill>
              </a:rPr>
            </a:br>
            <a:r>
              <a:rPr lang="pt-BR" sz="2400" dirty="0" err="1" smtClean="0">
                <a:solidFill>
                  <a:srgbClr val="FF0000"/>
                </a:solidFill>
              </a:rPr>
              <a:t>own</a:t>
            </a:r>
            <a:r>
              <a:rPr lang="pt-BR" sz="2400" dirty="0" smtClean="0">
                <a:solidFill>
                  <a:srgbClr val="FF0000"/>
                </a:solidFill>
              </a:rPr>
              <a:t> </a:t>
            </a:r>
            <a:r>
              <a:rPr lang="pt-BR" sz="2400" dirty="0">
                <a:solidFill>
                  <a:srgbClr val="FF0000"/>
                </a:solidFill>
              </a:rPr>
              <a:t>path. </a:t>
            </a:r>
            <a:r>
              <a:rPr lang="pt-BR" sz="2400" dirty="0"/>
              <a:t/>
            </a:r>
            <a:br>
              <a:rPr lang="pt-BR" sz="2400" dirty="0"/>
            </a:br>
            <a:r>
              <a:rPr lang="pt-BR" sz="2400" dirty="0"/>
              <a:t/>
            </a:r>
            <a:br>
              <a:rPr lang="pt-BR" sz="2400" dirty="0"/>
            </a:br>
            <a:r>
              <a:rPr lang="pt-BR" sz="2400" dirty="0"/>
              <a:t>The path </a:t>
            </a:r>
            <a:r>
              <a:rPr lang="pt-BR" sz="2400" dirty="0" err="1"/>
              <a:t>traced</a:t>
            </a:r>
            <a:r>
              <a:rPr lang="pt-BR" sz="2400" dirty="0"/>
              <a:t> </a:t>
            </a:r>
            <a:r>
              <a:rPr lang="pt-BR" sz="2400" dirty="0" err="1"/>
              <a:t>tirelessly</a:t>
            </a:r>
            <a:r>
              <a:rPr lang="pt-BR" sz="2400" dirty="0"/>
              <a:t> </a:t>
            </a:r>
            <a:r>
              <a:rPr lang="pt-BR" sz="2400" dirty="0" err="1">
                <a:solidFill>
                  <a:srgbClr val="FF0000"/>
                </a:solidFill>
              </a:rPr>
              <a:t>seeks</a:t>
            </a:r>
            <a:r>
              <a:rPr lang="pt-BR" sz="2400" dirty="0"/>
              <a:t> </a:t>
            </a:r>
            <a:r>
              <a:rPr lang="pt-BR" sz="2400" dirty="0">
                <a:solidFill>
                  <a:srgbClr val="FF0000"/>
                </a:solidFill>
              </a:rPr>
              <a:t>for </a:t>
            </a:r>
            <a:r>
              <a:rPr lang="pt-BR" sz="2400" dirty="0" err="1">
                <a:solidFill>
                  <a:srgbClr val="FF0000"/>
                </a:solidFill>
              </a:rPr>
              <a:t>water</a:t>
            </a:r>
            <a:r>
              <a:rPr lang="pt-BR" sz="2400" dirty="0">
                <a:solidFill>
                  <a:srgbClr val="FF0000"/>
                </a:solidFill>
              </a:rPr>
              <a:t> </a:t>
            </a:r>
            <a:r>
              <a:rPr lang="pt-BR" sz="2400" dirty="0" err="1">
                <a:solidFill>
                  <a:srgbClr val="FF0000"/>
                </a:solidFill>
              </a:rPr>
              <a:t>which</a:t>
            </a:r>
            <a:r>
              <a:rPr lang="pt-BR" sz="2400" dirty="0">
                <a:solidFill>
                  <a:srgbClr val="FF0000"/>
                </a:solidFill>
              </a:rPr>
              <a:t> </a:t>
            </a:r>
            <a:r>
              <a:rPr lang="pt-BR" sz="2400" dirty="0" err="1">
                <a:solidFill>
                  <a:srgbClr val="FF0000"/>
                </a:solidFill>
              </a:rPr>
              <a:t>will</a:t>
            </a:r>
            <a:r>
              <a:rPr lang="pt-BR" sz="2400" dirty="0">
                <a:solidFill>
                  <a:srgbClr val="FF0000"/>
                </a:solidFill>
              </a:rPr>
              <a:t> </a:t>
            </a:r>
            <a:r>
              <a:rPr lang="pt-BR" sz="2400" dirty="0" err="1">
                <a:solidFill>
                  <a:srgbClr val="FF0000"/>
                </a:solidFill>
              </a:rPr>
              <a:t>make</a:t>
            </a:r>
            <a:r>
              <a:rPr lang="pt-BR" sz="2400" dirty="0">
                <a:solidFill>
                  <a:srgbClr val="FF0000"/>
                </a:solidFill>
              </a:rPr>
              <a:t> it </a:t>
            </a:r>
            <a:r>
              <a:rPr lang="pt-BR" sz="2400" dirty="0" err="1">
                <a:solidFill>
                  <a:srgbClr val="FF0000"/>
                </a:solidFill>
              </a:rPr>
              <a:t>produce</a:t>
            </a:r>
            <a:r>
              <a:rPr lang="pt-BR" sz="2400" dirty="0">
                <a:solidFill>
                  <a:srgbClr val="FF0000"/>
                </a:solidFill>
              </a:rPr>
              <a:t> </a:t>
            </a:r>
            <a:r>
              <a:rPr lang="pt-BR" sz="2400" dirty="0" err="1">
                <a:solidFill>
                  <a:srgbClr val="FF0000"/>
                </a:solidFill>
              </a:rPr>
              <a:t>fruit</a:t>
            </a:r>
            <a:r>
              <a:rPr lang="pt-BR" sz="2400" dirty="0">
                <a:solidFill>
                  <a:srgbClr val="FF0000"/>
                </a:solidFill>
              </a:rPr>
              <a:t> </a:t>
            </a:r>
            <a:r>
              <a:rPr lang="pt-BR" sz="2400" dirty="0" smtClean="0">
                <a:solidFill>
                  <a:srgbClr val="FF0000"/>
                </a:solidFill>
              </a:rPr>
              <a:t>for </a:t>
            </a:r>
            <a:r>
              <a:rPr lang="pt-BR" sz="2400" dirty="0" err="1">
                <a:solidFill>
                  <a:srgbClr val="FF0000"/>
                </a:solidFill>
              </a:rPr>
              <a:t>life</a:t>
            </a:r>
            <a:r>
              <a:rPr lang="pt-BR" sz="2400" dirty="0" smtClean="0">
                <a:solidFill>
                  <a:srgbClr val="FF0000"/>
                </a:solidFill>
              </a:rPr>
              <a:t>.</a:t>
            </a:r>
            <a:r>
              <a:rPr lang="pt-BR" sz="2400" dirty="0">
                <a:solidFill>
                  <a:srgbClr val="FF0000"/>
                </a:solidFill>
              </a:rPr>
              <a:t/>
            </a:r>
            <a:br>
              <a:rPr lang="pt-BR" sz="2400" dirty="0">
                <a:solidFill>
                  <a:srgbClr val="FF0000"/>
                </a:solidFill>
              </a:rPr>
            </a:br>
            <a:r>
              <a:rPr lang="pt-BR" sz="2400" dirty="0"/>
              <a:t/>
            </a:r>
            <a:br>
              <a:rPr lang="pt-BR" sz="2400" dirty="0"/>
            </a:br>
            <a:r>
              <a:rPr lang="pt-BR" sz="2400" dirty="0"/>
              <a:t> </a:t>
            </a:r>
            <a:r>
              <a:rPr lang="pt-BR" sz="2400" dirty="0" err="1"/>
              <a:t>This</a:t>
            </a:r>
            <a:r>
              <a:rPr lang="pt-BR" sz="2400" dirty="0"/>
              <a:t> </a:t>
            </a:r>
            <a:r>
              <a:rPr lang="pt-BR" sz="2400" dirty="0" err="1"/>
              <a:t>water</a:t>
            </a:r>
            <a:r>
              <a:rPr lang="pt-BR" sz="2400" dirty="0"/>
              <a:t> </a:t>
            </a:r>
            <a:r>
              <a:rPr lang="pt-BR" sz="2400" dirty="0" err="1"/>
              <a:t>was</a:t>
            </a:r>
            <a:r>
              <a:rPr lang="pt-BR" sz="2400" dirty="0"/>
              <a:t> </a:t>
            </a:r>
            <a:r>
              <a:rPr lang="pt-BR" sz="2400" dirty="0" err="1"/>
              <a:t>not</a:t>
            </a:r>
            <a:r>
              <a:rPr lang="pt-BR" sz="2400" dirty="0"/>
              <a:t> </a:t>
            </a:r>
            <a:r>
              <a:rPr lang="pt-BR" sz="2400" dirty="0" err="1"/>
              <a:t>created</a:t>
            </a:r>
            <a:r>
              <a:rPr lang="pt-BR" sz="2400" dirty="0"/>
              <a:t> </a:t>
            </a:r>
            <a:r>
              <a:rPr lang="pt-BR" sz="2400" dirty="0" err="1"/>
              <a:t>by</a:t>
            </a:r>
            <a:r>
              <a:rPr lang="pt-BR" sz="2400" dirty="0"/>
              <a:t> </a:t>
            </a:r>
            <a:r>
              <a:rPr lang="pt-BR" sz="2400" dirty="0" err="1"/>
              <a:t>the</a:t>
            </a:r>
            <a:r>
              <a:rPr lang="pt-BR" sz="2400" dirty="0"/>
              <a:t> root; </a:t>
            </a:r>
            <a:r>
              <a:rPr lang="pt-BR" sz="2400" dirty="0">
                <a:solidFill>
                  <a:srgbClr val="FF0000"/>
                </a:solidFill>
              </a:rPr>
              <a:t>it </a:t>
            </a:r>
            <a:r>
              <a:rPr lang="pt-BR" sz="2400" dirty="0" err="1">
                <a:solidFill>
                  <a:srgbClr val="FF0000"/>
                </a:solidFill>
              </a:rPr>
              <a:t>belongs</a:t>
            </a:r>
            <a:r>
              <a:rPr lang="pt-BR" sz="2400" dirty="0">
                <a:solidFill>
                  <a:srgbClr val="FF0000"/>
                </a:solidFill>
              </a:rPr>
              <a:t> to a </a:t>
            </a:r>
            <a:r>
              <a:rPr lang="pt-BR" sz="2400" dirty="0" err="1">
                <a:solidFill>
                  <a:srgbClr val="FF0000"/>
                </a:solidFill>
              </a:rPr>
              <a:t>deep</a:t>
            </a:r>
            <a:r>
              <a:rPr lang="pt-BR" sz="2400" dirty="0">
                <a:solidFill>
                  <a:srgbClr val="FF0000"/>
                </a:solidFill>
              </a:rPr>
              <a:t> </a:t>
            </a:r>
            <a:r>
              <a:rPr lang="pt-BR" sz="2400" dirty="0" err="1">
                <a:solidFill>
                  <a:srgbClr val="FF0000"/>
                </a:solidFill>
              </a:rPr>
              <a:t>fountain</a:t>
            </a:r>
            <a:r>
              <a:rPr lang="pt-BR" sz="2400" dirty="0">
                <a:solidFill>
                  <a:srgbClr val="FF0000"/>
                </a:solidFill>
              </a:rPr>
              <a:t> </a:t>
            </a:r>
            <a:r>
              <a:rPr lang="pt-BR" sz="2400" dirty="0" err="1">
                <a:solidFill>
                  <a:srgbClr val="FF0000"/>
                </a:solidFill>
              </a:rPr>
              <a:t>or</a:t>
            </a:r>
            <a:r>
              <a:rPr lang="pt-BR" sz="2400" dirty="0">
                <a:solidFill>
                  <a:srgbClr val="FF0000"/>
                </a:solidFill>
              </a:rPr>
              <a:t> </a:t>
            </a:r>
            <a:r>
              <a:rPr lang="pt-BR" sz="2400" dirty="0" smtClean="0">
                <a:solidFill>
                  <a:srgbClr val="FF0000"/>
                </a:solidFill>
              </a:rPr>
              <a:t>to </a:t>
            </a:r>
            <a:r>
              <a:rPr lang="pt-BR" sz="2400" dirty="0" err="1" smtClean="0">
                <a:solidFill>
                  <a:srgbClr val="FF0000"/>
                </a:solidFill>
              </a:rPr>
              <a:t>the</a:t>
            </a:r>
            <a:r>
              <a:rPr lang="pt-BR" sz="2400" dirty="0" smtClean="0">
                <a:solidFill>
                  <a:srgbClr val="FF0000"/>
                </a:solidFill>
              </a:rPr>
              <a:t> </a:t>
            </a:r>
            <a:r>
              <a:rPr lang="pt-BR" sz="2400" dirty="0" err="1">
                <a:solidFill>
                  <a:srgbClr val="FF0000"/>
                </a:solidFill>
              </a:rPr>
              <a:t>rain</a:t>
            </a:r>
            <a:r>
              <a:rPr lang="pt-BR" sz="2400" dirty="0">
                <a:solidFill>
                  <a:srgbClr val="FF0000"/>
                </a:solidFill>
              </a:rPr>
              <a:t> </a:t>
            </a:r>
            <a:r>
              <a:rPr lang="pt-BR" sz="2400" dirty="0" err="1">
                <a:solidFill>
                  <a:srgbClr val="FF0000"/>
                </a:solidFill>
              </a:rPr>
              <a:t>that</a:t>
            </a:r>
            <a:r>
              <a:rPr lang="pt-BR" sz="2400" dirty="0">
                <a:solidFill>
                  <a:srgbClr val="FF0000"/>
                </a:solidFill>
              </a:rPr>
              <a:t> comes </a:t>
            </a:r>
            <a:r>
              <a:rPr lang="pt-BR" sz="2400" dirty="0" err="1">
                <a:solidFill>
                  <a:srgbClr val="FF0000"/>
                </a:solidFill>
              </a:rPr>
              <a:t>from</a:t>
            </a:r>
            <a:r>
              <a:rPr lang="pt-BR" sz="2400" dirty="0">
                <a:solidFill>
                  <a:srgbClr val="FF0000"/>
                </a:solidFill>
              </a:rPr>
              <a:t> </a:t>
            </a:r>
            <a:r>
              <a:rPr lang="pt-BR" sz="2400" dirty="0" err="1">
                <a:solidFill>
                  <a:srgbClr val="FF0000"/>
                </a:solidFill>
              </a:rPr>
              <a:t>heaven</a:t>
            </a:r>
            <a:r>
              <a:rPr lang="pt-BR" sz="2400" dirty="0">
                <a:solidFill>
                  <a:srgbClr val="FF0000"/>
                </a:solidFill>
              </a:rPr>
              <a:t>.</a:t>
            </a:r>
            <a:br>
              <a:rPr lang="pt-BR" sz="2400" dirty="0">
                <a:solidFill>
                  <a:srgbClr val="FF0000"/>
                </a:solidFill>
              </a:rPr>
            </a:br>
            <a:r>
              <a:rPr lang="pt-BR" sz="2400" dirty="0"/>
              <a:t/>
            </a:r>
            <a:br>
              <a:rPr lang="pt-BR" sz="2400" dirty="0"/>
            </a:br>
            <a:r>
              <a:rPr lang="pt-BR" sz="2400" dirty="0"/>
              <a:t> The roots </a:t>
            </a:r>
            <a:r>
              <a:rPr lang="pt-BR" sz="2400" dirty="0" err="1" smtClean="0">
                <a:solidFill>
                  <a:srgbClr val="FF0000"/>
                </a:solidFill>
              </a:rPr>
              <a:t>live</a:t>
            </a:r>
            <a:r>
              <a:rPr lang="pt-BR" sz="2400" dirty="0" smtClean="0">
                <a:solidFill>
                  <a:srgbClr val="FF0000"/>
                </a:solidFill>
              </a:rPr>
              <a:t> </a:t>
            </a:r>
            <a:r>
              <a:rPr lang="pt-BR" sz="2400" dirty="0">
                <a:solidFill>
                  <a:srgbClr val="FF0000"/>
                </a:solidFill>
              </a:rPr>
              <a:t>in </a:t>
            </a:r>
            <a:r>
              <a:rPr lang="pt-BR" sz="2400" dirty="0" err="1" smtClean="0">
                <a:solidFill>
                  <a:srgbClr val="FF0000"/>
                </a:solidFill>
              </a:rPr>
              <a:t>the</a:t>
            </a:r>
            <a:r>
              <a:rPr lang="pt-BR" sz="2400" dirty="0" smtClean="0">
                <a:solidFill>
                  <a:srgbClr val="FF0000"/>
                </a:solidFill>
              </a:rPr>
              <a:t> </a:t>
            </a:r>
            <a:r>
              <a:rPr lang="pt-BR" sz="2400" dirty="0" err="1" smtClean="0">
                <a:solidFill>
                  <a:srgbClr val="FF0000"/>
                </a:solidFill>
              </a:rPr>
              <a:t>shade</a:t>
            </a:r>
            <a:r>
              <a:rPr lang="pt-BR" sz="2400" dirty="0" smtClean="0">
                <a:solidFill>
                  <a:srgbClr val="FF0000"/>
                </a:solidFill>
              </a:rPr>
              <a:t> </a:t>
            </a:r>
            <a:r>
              <a:rPr lang="pt-BR" sz="2400" dirty="0" err="1" smtClean="0">
                <a:solidFill>
                  <a:srgbClr val="FF0000"/>
                </a:solidFill>
              </a:rPr>
              <a:t>of</a:t>
            </a:r>
            <a:r>
              <a:rPr lang="pt-BR" sz="2400" dirty="0" smtClean="0">
                <a:solidFill>
                  <a:srgbClr val="FF0000"/>
                </a:solidFill>
              </a:rPr>
              <a:t> </a:t>
            </a:r>
            <a:r>
              <a:rPr lang="pt-BR" sz="2400" dirty="0" err="1" smtClean="0">
                <a:solidFill>
                  <a:srgbClr val="FF0000"/>
                </a:solidFill>
              </a:rPr>
              <a:t>fruitful</a:t>
            </a:r>
            <a:r>
              <a:rPr lang="pt-BR" sz="2400" dirty="0" smtClean="0">
                <a:solidFill>
                  <a:srgbClr val="FF0000"/>
                </a:solidFill>
              </a:rPr>
              <a:t> </a:t>
            </a:r>
            <a:r>
              <a:rPr lang="pt-BR" sz="2400" dirty="0" err="1" smtClean="0">
                <a:solidFill>
                  <a:srgbClr val="FF0000"/>
                </a:solidFill>
              </a:rPr>
              <a:t>mystery</a:t>
            </a:r>
            <a:r>
              <a:rPr lang="pt-BR" sz="2400" dirty="0">
                <a:solidFill>
                  <a:srgbClr val="FF0000"/>
                </a:solidFill>
              </a:rPr>
              <a:t>!</a:t>
            </a:r>
            <a:r>
              <a:rPr lang="pt-BR" dirty="0"/>
              <a:t/>
            </a:r>
            <a:br>
              <a:rPr lang="pt-BR" dirty="0"/>
            </a:br>
            <a:endParaRPr lang="pt-BR" dirty="0"/>
          </a:p>
        </p:txBody>
      </p:sp>
      <p:sp>
        <p:nvSpPr>
          <p:cNvPr id="5" name="Retângulo 4"/>
          <p:cNvSpPr/>
          <p:nvPr/>
        </p:nvSpPr>
        <p:spPr>
          <a:xfrm>
            <a:off x="382905" y="4283145"/>
            <a:ext cx="4363887" cy="1938992"/>
          </a:xfrm>
          <a:prstGeom prst="rect">
            <a:avLst/>
          </a:prstGeom>
          <a:noFill/>
        </p:spPr>
        <p:txBody>
          <a:bodyPr wrap="none" lIns="91440" tIns="45720" rIns="91440" bIns="45720">
            <a:spAutoFit/>
          </a:bodyPr>
          <a:lstStyle/>
          <a:p>
            <a:pPr algn="ct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silent</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prophecy</a:t>
            </a:r>
            <a:endPar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pt-BR"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of</a:t>
            </a:r>
            <a:r>
              <a:rPr lang="pt-B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deeply</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Embedded</a:t>
            </a:r>
            <a:r>
              <a:rPr lang="pt-B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Roots </a:t>
            </a:r>
            <a:endPar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 name="Picture 2" descr="Isolated black pine tree with long root ⬇ Vector Image by © Dr.PAS | Vector  Stock 34842017">
            <a:extLst>
              <a:ext uri="{FF2B5EF4-FFF2-40B4-BE49-F238E27FC236}">
                <a16:creationId xmlns="" xmlns:a16="http://schemas.microsoft.com/office/drawing/2014/main" id="{B9B9A30D-48C7-4206-8C4A-6F61FE3B8E9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1544"/>
          <a:stretch/>
        </p:blipFill>
        <p:spPr bwMode="auto">
          <a:xfrm>
            <a:off x="356067" y="475555"/>
            <a:ext cx="4525068" cy="361791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de Seta Reta 9">
            <a:extLst>
              <a:ext uri="{FF2B5EF4-FFF2-40B4-BE49-F238E27FC236}">
                <a16:creationId xmlns="" xmlns:a16="http://schemas.microsoft.com/office/drawing/2014/main" id="{91090A59-27E6-453E-B08D-76D6762A6D57}"/>
              </a:ext>
            </a:extLst>
          </p:cNvPr>
          <p:cNvCxnSpPr/>
          <p:nvPr/>
        </p:nvCxnSpPr>
        <p:spPr>
          <a:xfrm flipV="1">
            <a:off x="2699792" y="404664"/>
            <a:ext cx="2563439" cy="345638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Conector de Seta Reta 15">
            <a:extLst>
              <a:ext uri="{FF2B5EF4-FFF2-40B4-BE49-F238E27FC236}">
                <a16:creationId xmlns="" xmlns:a16="http://schemas.microsoft.com/office/drawing/2014/main" id="{29C623A2-1CBF-49BC-889A-B6ECE454393F}"/>
              </a:ext>
            </a:extLst>
          </p:cNvPr>
          <p:cNvCxnSpPr>
            <a:cxnSpLocks/>
          </p:cNvCxnSpPr>
          <p:nvPr/>
        </p:nvCxnSpPr>
        <p:spPr>
          <a:xfrm flipV="1">
            <a:off x="1259632" y="1527667"/>
            <a:ext cx="4104456" cy="6139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 xmlns:a16="http://schemas.microsoft.com/office/drawing/2014/main" id="{DAF201D3-2B75-4939-B79A-837F6AD5A469}"/>
              </a:ext>
            </a:extLst>
          </p:cNvPr>
          <p:cNvCxnSpPr>
            <a:cxnSpLocks/>
          </p:cNvCxnSpPr>
          <p:nvPr/>
        </p:nvCxnSpPr>
        <p:spPr>
          <a:xfrm flipV="1">
            <a:off x="1547664" y="2554163"/>
            <a:ext cx="3715567" cy="2987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 xmlns:a16="http://schemas.microsoft.com/office/drawing/2014/main" id="{2899B22E-4C5F-4B9F-843F-B3E0BFA24CC8}"/>
              </a:ext>
            </a:extLst>
          </p:cNvPr>
          <p:cNvCxnSpPr/>
          <p:nvPr/>
        </p:nvCxnSpPr>
        <p:spPr>
          <a:xfrm>
            <a:off x="1331640" y="2420888"/>
            <a:ext cx="3931591" cy="16561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 xmlns:a16="http://schemas.microsoft.com/office/drawing/2014/main" id="{00F899A5-1A4C-4773-84F0-4E225EE80A93}"/>
              </a:ext>
            </a:extLst>
          </p:cNvPr>
          <p:cNvCxnSpPr/>
          <p:nvPr/>
        </p:nvCxnSpPr>
        <p:spPr>
          <a:xfrm>
            <a:off x="2123728" y="1412776"/>
            <a:ext cx="3528392" cy="41727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9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extLst>
              <a:ext uri="{28A0092B-C50C-407E-A947-70E740481C1C}">
                <a14:useLocalDpi xmlns:a14="http://schemas.microsoft.com/office/drawing/2010/main" val="0"/>
              </a:ext>
            </a:extLst>
          </a:blip>
          <a:srcRect l="6465" r="5105"/>
          <a:stretch/>
        </p:blipFill>
        <p:spPr>
          <a:xfrm>
            <a:off x="108653" y="1412776"/>
            <a:ext cx="4535355" cy="5445224"/>
          </a:xfrm>
          <a:prstGeom prst="rect">
            <a:avLst/>
          </a:prstGeom>
        </p:spPr>
      </p:pic>
      <p:sp>
        <p:nvSpPr>
          <p:cNvPr id="3" name="CaixaDeTexto 2"/>
          <p:cNvSpPr txBox="1"/>
          <p:nvPr/>
        </p:nvSpPr>
        <p:spPr>
          <a:xfrm>
            <a:off x="4644008" y="206576"/>
            <a:ext cx="4499992" cy="6986528"/>
          </a:xfrm>
          <a:prstGeom prst="rect">
            <a:avLst/>
          </a:prstGeom>
          <a:noFill/>
        </p:spPr>
        <p:txBody>
          <a:bodyPr wrap="square" rtlCol="0">
            <a:spAutoFit/>
          </a:bodyPr>
          <a:lstStyle/>
          <a:p>
            <a:pPr lvl="0" algn="r"/>
            <a:r>
              <a:rPr lang="de-DE" sz="2800" dirty="0"/>
              <a:t>The </a:t>
            </a:r>
            <a:r>
              <a:rPr lang="de-DE" sz="2800" dirty="0" err="1"/>
              <a:t>trunk</a:t>
            </a:r>
            <a:r>
              <a:rPr lang="de-DE" sz="2800" dirty="0"/>
              <a:t> </a:t>
            </a:r>
            <a:r>
              <a:rPr lang="de-DE" sz="2800" dirty="0" err="1"/>
              <a:t>has</a:t>
            </a:r>
            <a:r>
              <a:rPr lang="de-DE" sz="2800" dirty="0"/>
              <a:t> </a:t>
            </a:r>
            <a:r>
              <a:rPr lang="de-DE" sz="2800" dirty="0" err="1"/>
              <a:t>its</a:t>
            </a:r>
            <a:r>
              <a:rPr lang="de-DE" sz="2800" dirty="0"/>
              <a:t> </a:t>
            </a:r>
            <a:r>
              <a:rPr lang="de-DE" sz="2800" dirty="0" err="1">
                <a:solidFill>
                  <a:srgbClr val="FF0000"/>
                </a:solidFill>
              </a:rPr>
              <a:t>origin</a:t>
            </a:r>
            <a:r>
              <a:rPr lang="de-DE" sz="2800" dirty="0">
                <a:solidFill>
                  <a:srgbClr val="FF0000"/>
                </a:solidFill>
              </a:rPr>
              <a:t> </a:t>
            </a:r>
            <a:r>
              <a:rPr lang="de-DE" sz="2800" dirty="0" err="1"/>
              <a:t>exactly</a:t>
            </a:r>
            <a:r>
              <a:rPr lang="de-DE" sz="2800" dirty="0"/>
              <a:t> at </a:t>
            </a:r>
            <a:r>
              <a:rPr lang="de-DE" sz="2800" dirty="0" err="1"/>
              <a:t>the</a:t>
            </a:r>
            <a:r>
              <a:rPr lang="de-DE" sz="2800" dirty="0"/>
              <a:t> </a:t>
            </a:r>
            <a:r>
              <a:rPr lang="de-DE" sz="2800" dirty="0" err="1"/>
              <a:t>moment</a:t>
            </a:r>
            <a:r>
              <a:rPr lang="de-DE" sz="2800" dirty="0"/>
              <a:t> </a:t>
            </a:r>
            <a:r>
              <a:rPr lang="de-DE" sz="2800" dirty="0" err="1">
                <a:solidFill>
                  <a:srgbClr val="FF0000"/>
                </a:solidFill>
              </a:rPr>
              <a:t>when</a:t>
            </a:r>
            <a:r>
              <a:rPr lang="de-DE" sz="2800" dirty="0">
                <a:solidFill>
                  <a:srgbClr val="FF0000"/>
                </a:solidFill>
              </a:rPr>
              <a:t> </a:t>
            </a:r>
            <a:r>
              <a:rPr lang="de-DE" sz="2800" dirty="0" err="1">
                <a:solidFill>
                  <a:srgbClr val="FF0000"/>
                </a:solidFill>
              </a:rPr>
              <a:t>the</a:t>
            </a:r>
            <a:r>
              <a:rPr lang="de-DE" sz="2800" dirty="0">
                <a:solidFill>
                  <a:srgbClr val="FF0000"/>
                </a:solidFill>
              </a:rPr>
              <a:t> </a:t>
            </a:r>
            <a:r>
              <a:rPr lang="de-DE" sz="2800" dirty="0" err="1">
                <a:solidFill>
                  <a:srgbClr val="FF0000"/>
                </a:solidFill>
              </a:rPr>
              <a:t>first</a:t>
            </a:r>
            <a:r>
              <a:rPr lang="de-DE" sz="2800" dirty="0">
                <a:solidFill>
                  <a:srgbClr val="FF0000"/>
                </a:solidFill>
              </a:rPr>
              <a:t> </a:t>
            </a:r>
            <a:r>
              <a:rPr lang="de-DE" sz="2800" dirty="0" err="1">
                <a:solidFill>
                  <a:srgbClr val="FF0000"/>
                </a:solidFill>
              </a:rPr>
              <a:t>root</a:t>
            </a:r>
            <a:r>
              <a:rPr lang="de-DE" sz="2800" dirty="0">
                <a:solidFill>
                  <a:srgbClr val="FF0000"/>
                </a:solidFill>
              </a:rPr>
              <a:t> </a:t>
            </a:r>
            <a:r>
              <a:rPr lang="de-DE" sz="2800" dirty="0" err="1">
                <a:solidFill>
                  <a:srgbClr val="FF0000"/>
                </a:solidFill>
              </a:rPr>
              <a:t>of</a:t>
            </a:r>
            <a:r>
              <a:rPr lang="de-DE" sz="2800" dirty="0">
                <a:solidFill>
                  <a:srgbClr val="FF0000"/>
                </a:solidFill>
              </a:rPr>
              <a:t> </a:t>
            </a:r>
            <a:r>
              <a:rPr lang="de-DE" sz="2800" dirty="0" err="1">
                <a:solidFill>
                  <a:srgbClr val="FF0000"/>
                </a:solidFill>
              </a:rPr>
              <a:t>the</a:t>
            </a:r>
            <a:r>
              <a:rPr lang="de-DE" sz="2800" dirty="0">
                <a:solidFill>
                  <a:srgbClr val="FF0000"/>
                </a:solidFill>
              </a:rPr>
              <a:t> </a:t>
            </a:r>
            <a:r>
              <a:rPr lang="de-DE" sz="2800" dirty="0" err="1"/>
              <a:t>pine</a:t>
            </a:r>
            <a:r>
              <a:rPr lang="de-DE" sz="2800" dirty="0"/>
              <a:t> </a:t>
            </a:r>
            <a:r>
              <a:rPr lang="de-DE" sz="2800" dirty="0" err="1"/>
              <a:t>tree</a:t>
            </a:r>
            <a:r>
              <a:rPr lang="de-DE" sz="2800" dirty="0"/>
              <a:t> </a:t>
            </a:r>
            <a:r>
              <a:rPr lang="de-DE" sz="2800" dirty="0" err="1">
                <a:solidFill>
                  <a:srgbClr val="FF0000"/>
                </a:solidFill>
              </a:rPr>
              <a:t>sprouts</a:t>
            </a:r>
            <a:r>
              <a:rPr lang="de-DE" sz="2800" dirty="0"/>
              <a:t>.</a:t>
            </a:r>
          </a:p>
          <a:p>
            <a:pPr lvl="0" algn="r"/>
            <a:endParaRPr lang="pt-BR" sz="2800" dirty="0"/>
          </a:p>
          <a:p>
            <a:pPr lvl="0"/>
            <a:r>
              <a:rPr lang="pt-BR" sz="2800" dirty="0" err="1"/>
              <a:t>All</a:t>
            </a:r>
            <a:r>
              <a:rPr lang="pt-BR" sz="2800" dirty="0"/>
              <a:t> roots </a:t>
            </a:r>
            <a:r>
              <a:rPr lang="pt-BR" sz="2800" dirty="0" err="1"/>
              <a:t>seek</a:t>
            </a:r>
            <a:r>
              <a:rPr lang="pt-BR" sz="2800" dirty="0"/>
              <a:t> </a:t>
            </a:r>
            <a:r>
              <a:rPr lang="pt-BR" sz="2800" dirty="0" err="1"/>
              <a:t>to</a:t>
            </a:r>
            <a:endParaRPr lang="pt-BR" sz="2800" dirty="0"/>
          </a:p>
          <a:p>
            <a:pPr lvl="0"/>
            <a:r>
              <a:rPr lang="de-DE" sz="2800" dirty="0"/>
              <a:t> </a:t>
            </a:r>
            <a:r>
              <a:rPr lang="de-DE" sz="2800" dirty="0" err="1">
                <a:solidFill>
                  <a:srgbClr val="FF0000"/>
                </a:solidFill>
              </a:rPr>
              <a:t>remain</a:t>
            </a:r>
            <a:r>
              <a:rPr lang="de-DE" sz="2800" dirty="0">
                <a:solidFill>
                  <a:srgbClr val="FF0000"/>
                </a:solidFill>
              </a:rPr>
              <a:t> </a:t>
            </a:r>
            <a:r>
              <a:rPr lang="de-DE" sz="2800" dirty="0" err="1">
                <a:solidFill>
                  <a:srgbClr val="FF0000"/>
                </a:solidFill>
              </a:rPr>
              <a:t>attached</a:t>
            </a:r>
            <a:r>
              <a:rPr lang="de-DE" sz="2800" dirty="0">
                <a:solidFill>
                  <a:srgbClr val="FF0000"/>
                </a:solidFill>
              </a:rPr>
              <a:t> </a:t>
            </a:r>
            <a:r>
              <a:rPr lang="de-DE" sz="2800" dirty="0" err="1">
                <a:solidFill>
                  <a:srgbClr val="FF0000"/>
                </a:solidFill>
              </a:rPr>
              <a:t>to</a:t>
            </a:r>
            <a:r>
              <a:rPr lang="de-DE" sz="2800" dirty="0">
                <a:solidFill>
                  <a:srgbClr val="FF0000"/>
                </a:solidFill>
              </a:rPr>
              <a:t> </a:t>
            </a:r>
            <a:r>
              <a:rPr lang="de-DE" sz="2800" dirty="0" err="1">
                <a:solidFill>
                  <a:srgbClr val="FF0000"/>
                </a:solidFill>
              </a:rPr>
              <a:t>the</a:t>
            </a:r>
            <a:r>
              <a:rPr lang="de-DE" sz="2800" dirty="0">
                <a:solidFill>
                  <a:srgbClr val="FF0000"/>
                </a:solidFill>
              </a:rPr>
              <a:t> </a:t>
            </a:r>
            <a:r>
              <a:rPr lang="de-DE" sz="2800" dirty="0" err="1">
                <a:solidFill>
                  <a:srgbClr val="FF0000"/>
                </a:solidFill>
              </a:rPr>
              <a:t>trunk</a:t>
            </a:r>
            <a:r>
              <a:rPr lang="de-DE" sz="2800" dirty="0">
                <a:solidFill>
                  <a:srgbClr val="FF0000"/>
                </a:solidFill>
              </a:rPr>
              <a:t>; </a:t>
            </a:r>
            <a:r>
              <a:rPr lang="de-DE" sz="2800" dirty="0" err="1" smtClean="0"/>
              <a:t>if</a:t>
            </a:r>
            <a:r>
              <a:rPr lang="de-DE" sz="2800" dirty="0" smtClean="0"/>
              <a:t> </a:t>
            </a:r>
            <a:r>
              <a:rPr lang="de-DE" sz="2800" dirty="0" err="1" smtClean="0"/>
              <a:t>the</a:t>
            </a:r>
            <a:r>
              <a:rPr lang="de-DE" sz="2800" dirty="0" smtClean="0"/>
              <a:t>  </a:t>
            </a:r>
            <a:r>
              <a:rPr lang="de-DE" sz="2800" dirty="0" err="1" smtClean="0"/>
              <a:t>root</a:t>
            </a:r>
            <a:r>
              <a:rPr lang="de-DE" sz="2800" dirty="0" smtClean="0"/>
              <a:t> </a:t>
            </a:r>
            <a:r>
              <a:rPr lang="de-DE" sz="2800" dirty="0" err="1" smtClean="0"/>
              <a:t>is</a:t>
            </a:r>
            <a:r>
              <a:rPr lang="de-DE" sz="2800" dirty="0" smtClean="0"/>
              <a:t>  </a:t>
            </a:r>
            <a:r>
              <a:rPr lang="de-DE" sz="2800" dirty="0" err="1"/>
              <a:t>cut</a:t>
            </a:r>
            <a:r>
              <a:rPr lang="de-DE" sz="2800" dirty="0"/>
              <a:t> </a:t>
            </a:r>
            <a:r>
              <a:rPr lang="de-DE" sz="2800" dirty="0" err="1" smtClean="0"/>
              <a:t>or</a:t>
            </a:r>
            <a:r>
              <a:rPr lang="de-DE" sz="2800" dirty="0" smtClean="0"/>
              <a:t>  </a:t>
            </a:r>
            <a:r>
              <a:rPr lang="de-DE" sz="2800" dirty="0" err="1"/>
              <a:t>separated</a:t>
            </a:r>
            <a:r>
              <a:rPr lang="de-DE" sz="2800" dirty="0"/>
              <a:t> </a:t>
            </a:r>
            <a:r>
              <a:rPr lang="de-DE" sz="2800" dirty="0" err="1"/>
              <a:t>from</a:t>
            </a:r>
            <a:r>
              <a:rPr lang="de-DE" sz="2800" dirty="0"/>
              <a:t> </a:t>
            </a:r>
            <a:r>
              <a:rPr lang="de-DE" sz="2800" dirty="0" err="1"/>
              <a:t>the</a:t>
            </a:r>
            <a:r>
              <a:rPr lang="de-DE" sz="2800" dirty="0"/>
              <a:t> </a:t>
            </a:r>
            <a:r>
              <a:rPr lang="de-DE" sz="2800" dirty="0" err="1"/>
              <a:t>trunk</a:t>
            </a:r>
            <a:r>
              <a:rPr lang="de-DE" sz="2800" dirty="0" smtClean="0"/>
              <a:t>, </a:t>
            </a:r>
            <a:r>
              <a:rPr lang="de-DE" sz="2800" dirty="0" err="1" smtClean="0"/>
              <a:t>it</a:t>
            </a:r>
            <a:r>
              <a:rPr lang="de-DE" sz="2800" dirty="0" smtClean="0"/>
              <a:t> </a:t>
            </a:r>
            <a:r>
              <a:rPr lang="de-DE" sz="2800" dirty="0" err="1" smtClean="0"/>
              <a:t>either</a:t>
            </a:r>
            <a:r>
              <a:rPr lang="de-DE" sz="2800" dirty="0" smtClean="0"/>
              <a:t>  </a:t>
            </a:r>
            <a:r>
              <a:rPr lang="de-DE" sz="2800" dirty="0"/>
              <a:t>dies </a:t>
            </a:r>
            <a:r>
              <a:rPr lang="de-DE" sz="2800" dirty="0" err="1"/>
              <a:t>or</a:t>
            </a:r>
            <a:r>
              <a:rPr lang="de-DE" sz="2800" dirty="0"/>
              <a:t> </a:t>
            </a:r>
            <a:r>
              <a:rPr lang="de-DE" sz="2800" dirty="0" err="1"/>
              <a:t>gives</a:t>
            </a:r>
            <a:r>
              <a:rPr lang="de-DE" sz="2800" dirty="0"/>
              <a:t> </a:t>
            </a:r>
            <a:r>
              <a:rPr lang="de-DE" sz="2800" dirty="0" err="1"/>
              <a:t>rise</a:t>
            </a:r>
            <a:r>
              <a:rPr lang="de-DE" sz="2800" dirty="0"/>
              <a:t> </a:t>
            </a:r>
            <a:r>
              <a:rPr lang="de-DE" sz="2800" dirty="0" err="1"/>
              <a:t>to</a:t>
            </a:r>
            <a:r>
              <a:rPr lang="de-DE" sz="2800" dirty="0"/>
              <a:t> </a:t>
            </a:r>
            <a:r>
              <a:rPr lang="de-DE" sz="2800" dirty="0" err="1" smtClean="0"/>
              <a:t>the</a:t>
            </a:r>
            <a:r>
              <a:rPr lang="de-DE" sz="2800" dirty="0" smtClean="0"/>
              <a:t> “</a:t>
            </a:r>
            <a:r>
              <a:rPr lang="de-DE" sz="2800" dirty="0" err="1" smtClean="0"/>
              <a:t>other</a:t>
            </a:r>
            <a:r>
              <a:rPr lang="de-DE" sz="2800" dirty="0"/>
              <a:t>” </a:t>
            </a:r>
            <a:r>
              <a:rPr lang="de-DE" sz="2800" dirty="0" err="1"/>
              <a:t>tree</a:t>
            </a:r>
            <a:r>
              <a:rPr lang="de-DE" sz="2800" dirty="0"/>
              <a:t>……</a:t>
            </a:r>
          </a:p>
          <a:p>
            <a:pPr lvl="0"/>
            <a:r>
              <a:rPr lang="de-DE" sz="2800" dirty="0">
                <a:solidFill>
                  <a:srgbClr val="0070C0"/>
                </a:solidFill>
              </a:rPr>
              <a:t>   </a:t>
            </a:r>
            <a:r>
              <a:rPr lang="de-DE" sz="2800" dirty="0" err="1">
                <a:solidFill>
                  <a:srgbClr val="0070C0"/>
                </a:solidFill>
              </a:rPr>
              <a:t>the</a:t>
            </a:r>
            <a:r>
              <a:rPr lang="de-DE" sz="2800" dirty="0">
                <a:solidFill>
                  <a:srgbClr val="0070C0"/>
                </a:solidFill>
              </a:rPr>
              <a:t> </a:t>
            </a:r>
            <a:r>
              <a:rPr lang="de-DE" sz="2800" dirty="0" err="1">
                <a:solidFill>
                  <a:srgbClr val="0070C0"/>
                </a:solidFill>
              </a:rPr>
              <a:t>solidity</a:t>
            </a:r>
            <a:r>
              <a:rPr lang="de-DE" sz="2800" dirty="0">
                <a:solidFill>
                  <a:srgbClr val="0070C0"/>
                </a:solidFill>
              </a:rPr>
              <a:t> </a:t>
            </a:r>
            <a:r>
              <a:rPr lang="de-DE" sz="2800" dirty="0" err="1">
                <a:solidFill>
                  <a:srgbClr val="0070C0"/>
                </a:solidFill>
              </a:rPr>
              <a:t>of</a:t>
            </a:r>
            <a:r>
              <a:rPr lang="de-DE" sz="2800" dirty="0">
                <a:solidFill>
                  <a:srgbClr val="0070C0"/>
                </a:solidFill>
              </a:rPr>
              <a:t> </a:t>
            </a:r>
            <a:r>
              <a:rPr lang="de-DE" sz="2800" dirty="0" err="1">
                <a:solidFill>
                  <a:srgbClr val="0070C0"/>
                </a:solidFill>
              </a:rPr>
              <a:t>the</a:t>
            </a:r>
            <a:r>
              <a:rPr lang="de-DE" sz="2800" dirty="0">
                <a:solidFill>
                  <a:srgbClr val="0070C0"/>
                </a:solidFill>
              </a:rPr>
              <a:t> </a:t>
            </a:r>
            <a:r>
              <a:rPr lang="de-DE" sz="2800" dirty="0" err="1">
                <a:solidFill>
                  <a:srgbClr val="0070C0"/>
                </a:solidFill>
              </a:rPr>
              <a:t>trunk</a:t>
            </a:r>
            <a:endParaRPr lang="de-DE" sz="2800" dirty="0">
              <a:solidFill>
                <a:srgbClr val="0070C0"/>
              </a:solidFill>
            </a:endParaRPr>
          </a:p>
          <a:p>
            <a:pPr lvl="0" algn="ctr"/>
            <a:r>
              <a:rPr lang="de-DE" sz="2800" b="1" i="1" u="sng" dirty="0" err="1">
                <a:solidFill>
                  <a:srgbClr val="0070C0"/>
                </a:solidFill>
              </a:rPr>
              <a:t>Connects</a:t>
            </a:r>
            <a:endParaRPr lang="de-DE" sz="2800" b="1" i="1" u="sng" dirty="0">
              <a:solidFill>
                <a:srgbClr val="0070C0"/>
              </a:solidFill>
            </a:endParaRPr>
          </a:p>
          <a:p>
            <a:pPr lvl="0" algn="ctr"/>
            <a:r>
              <a:rPr lang="de-DE" sz="2800" b="1" i="1" u="sng" dirty="0" err="1">
                <a:solidFill>
                  <a:srgbClr val="0070C0"/>
                </a:solidFill>
              </a:rPr>
              <a:t>t</a:t>
            </a:r>
            <a:r>
              <a:rPr lang="de-DE" sz="2800" b="1" i="1" u="sng" dirty="0" err="1" smtClean="0">
                <a:solidFill>
                  <a:srgbClr val="0070C0"/>
                </a:solidFill>
              </a:rPr>
              <a:t>he</a:t>
            </a:r>
            <a:r>
              <a:rPr lang="de-DE" sz="2800" b="1" i="1" u="sng" dirty="0" smtClean="0">
                <a:solidFill>
                  <a:srgbClr val="0070C0"/>
                </a:solidFill>
              </a:rPr>
              <a:t> </a:t>
            </a:r>
            <a:r>
              <a:rPr lang="de-DE" sz="2800" b="1" i="1" u="sng" dirty="0" err="1">
                <a:solidFill>
                  <a:srgbClr val="0070C0"/>
                </a:solidFill>
              </a:rPr>
              <a:t>roots</a:t>
            </a:r>
            <a:r>
              <a:rPr lang="de-DE" sz="2800" b="1" i="1" u="sng" dirty="0">
                <a:solidFill>
                  <a:srgbClr val="0070C0"/>
                </a:solidFill>
              </a:rPr>
              <a:t> </a:t>
            </a:r>
            <a:r>
              <a:rPr lang="de-DE" sz="2800" b="1" i="1" u="sng" dirty="0" err="1">
                <a:solidFill>
                  <a:srgbClr val="0070C0"/>
                </a:solidFill>
              </a:rPr>
              <a:t>and</a:t>
            </a:r>
            <a:r>
              <a:rPr lang="de-DE" sz="2800" b="1" i="1" u="sng" dirty="0">
                <a:solidFill>
                  <a:srgbClr val="0070C0"/>
                </a:solidFill>
              </a:rPr>
              <a:t> </a:t>
            </a:r>
            <a:r>
              <a:rPr lang="de-DE" sz="2800" b="1" i="1" u="sng" dirty="0" smtClean="0">
                <a:solidFill>
                  <a:srgbClr val="0070C0"/>
                </a:solidFill>
              </a:rPr>
              <a:t> </a:t>
            </a:r>
            <a:r>
              <a:rPr lang="de-DE" sz="2800" b="1" i="1" u="sng" dirty="0" err="1">
                <a:solidFill>
                  <a:srgbClr val="0070C0"/>
                </a:solidFill>
              </a:rPr>
              <a:t>branches</a:t>
            </a:r>
            <a:r>
              <a:rPr lang="de-DE" sz="2800" b="1" i="1" u="sng" dirty="0">
                <a:solidFill>
                  <a:srgbClr val="0070C0"/>
                </a:solidFill>
              </a:rPr>
              <a:t> </a:t>
            </a:r>
            <a:r>
              <a:rPr lang="de-DE" sz="2800" b="1" i="1" u="sng" dirty="0" err="1">
                <a:solidFill>
                  <a:srgbClr val="0070C0"/>
                </a:solidFill>
              </a:rPr>
              <a:t>to</a:t>
            </a:r>
            <a:r>
              <a:rPr lang="de-DE" sz="2800" b="1" i="1" u="sng" dirty="0">
                <a:solidFill>
                  <a:srgbClr val="0070C0"/>
                </a:solidFill>
              </a:rPr>
              <a:t> </a:t>
            </a:r>
            <a:r>
              <a:rPr lang="de-DE" sz="2800" b="1" i="1" u="sng" dirty="0" err="1">
                <a:solidFill>
                  <a:srgbClr val="0070C0"/>
                </a:solidFill>
              </a:rPr>
              <a:t>each</a:t>
            </a:r>
            <a:r>
              <a:rPr lang="de-DE" sz="2800" b="1" i="1" u="sng" dirty="0">
                <a:solidFill>
                  <a:srgbClr val="0070C0"/>
                </a:solidFill>
              </a:rPr>
              <a:t> </a:t>
            </a:r>
            <a:r>
              <a:rPr lang="de-DE" sz="2800" b="1" i="1" u="sng" dirty="0" err="1">
                <a:solidFill>
                  <a:srgbClr val="0070C0"/>
                </a:solidFill>
              </a:rPr>
              <a:t>other</a:t>
            </a:r>
            <a:r>
              <a:rPr lang="de-DE" sz="2800" b="1" i="1" u="sng" dirty="0">
                <a:solidFill>
                  <a:srgbClr val="0070C0"/>
                </a:solidFill>
              </a:rPr>
              <a:t>.</a:t>
            </a:r>
          </a:p>
          <a:p>
            <a:pPr lvl="0" algn="r"/>
            <a:endParaRPr lang="de-DE" sz="2800" b="1" i="1" u="sng" dirty="0">
              <a:solidFill>
                <a:srgbClr val="0070C0"/>
              </a:solidFill>
            </a:endParaRPr>
          </a:p>
        </p:txBody>
      </p:sp>
      <p:sp>
        <p:nvSpPr>
          <p:cNvPr id="4" name="CaixaDeTexto 3"/>
          <p:cNvSpPr txBox="1"/>
          <p:nvPr/>
        </p:nvSpPr>
        <p:spPr>
          <a:xfrm>
            <a:off x="53210" y="206576"/>
            <a:ext cx="4518790" cy="1200329"/>
          </a:xfrm>
          <a:prstGeom prst="rect">
            <a:avLst/>
          </a:prstGeom>
          <a:solidFill>
            <a:schemeClr val="accent3">
              <a:lumMod val="50000"/>
            </a:schemeClr>
          </a:solidFill>
        </p:spPr>
        <p:txBody>
          <a:bodyPr wrap="square" rtlCol="0">
            <a:spAutoFit/>
          </a:bodyPr>
          <a:lstStyle/>
          <a:p>
            <a:pPr algn="ctr"/>
            <a:r>
              <a:rPr lang="pt-BR" sz="3600" b="1" dirty="0">
                <a:solidFill>
                  <a:srgbClr val="FFFF00"/>
                </a:solidFill>
              </a:rPr>
              <a:t>The </a:t>
            </a:r>
            <a:r>
              <a:rPr lang="pt-BR" sz="3600" b="1" dirty="0" err="1">
                <a:solidFill>
                  <a:srgbClr val="FFFF00"/>
                </a:solidFill>
              </a:rPr>
              <a:t>trunk</a:t>
            </a:r>
            <a:r>
              <a:rPr lang="pt-BR" sz="3600" b="1" dirty="0">
                <a:solidFill>
                  <a:srgbClr val="FFFF00"/>
                </a:solidFill>
              </a:rPr>
              <a:t> </a:t>
            </a:r>
            <a:r>
              <a:rPr lang="pt-BR" sz="3600" b="1" dirty="0" err="1">
                <a:solidFill>
                  <a:srgbClr val="FFFF00"/>
                </a:solidFill>
              </a:rPr>
              <a:t>of</a:t>
            </a:r>
            <a:r>
              <a:rPr lang="pt-BR" sz="3600" b="1" dirty="0">
                <a:solidFill>
                  <a:srgbClr val="FFFF00"/>
                </a:solidFill>
              </a:rPr>
              <a:t> </a:t>
            </a:r>
            <a:r>
              <a:rPr lang="pt-BR" sz="3600" b="1" dirty="0" err="1">
                <a:solidFill>
                  <a:srgbClr val="FFFF00"/>
                </a:solidFill>
              </a:rPr>
              <a:t>the</a:t>
            </a:r>
            <a:r>
              <a:rPr lang="pt-BR" sz="3600" b="1" dirty="0">
                <a:solidFill>
                  <a:srgbClr val="FFFF00"/>
                </a:solidFill>
              </a:rPr>
              <a:t> </a:t>
            </a:r>
            <a:r>
              <a:rPr lang="pt-BR" sz="3600" b="1" dirty="0" smtClean="0">
                <a:solidFill>
                  <a:srgbClr val="FFFF00"/>
                </a:solidFill>
              </a:rPr>
              <a:t>pine </a:t>
            </a:r>
            <a:r>
              <a:rPr lang="pt-BR" sz="3600" b="1" dirty="0" err="1" smtClean="0">
                <a:solidFill>
                  <a:srgbClr val="FFFF00"/>
                </a:solidFill>
              </a:rPr>
              <a:t>tree</a:t>
            </a:r>
            <a:endParaRPr lang="pt-BR" sz="2000" b="1" dirty="0">
              <a:solidFill>
                <a:srgbClr val="FFFF00"/>
              </a:solidFill>
            </a:endParaRPr>
          </a:p>
        </p:txBody>
      </p:sp>
    </p:spTree>
    <p:extLst>
      <p:ext uri="{BB962C8B-B14F-4D97-AF65-F5344CB8AC3E}">
        <p14:creationId xmlns:p14="http://schemas.microsoft.com/office/powerpoint/2010/main" val="284250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aucaria bidwillii Hook. Pinheiro-bunya-bunya | Compêndio Online Gerson  Luiz Lopes">
            <a:extLst>
              <a:ext uri="{FF2B5EF4-FFF2-40B4-BE49-F238E27FC236}">
                <a16:creationId xmlns="" xmlns:a16="http://schemas.microsoft.com/office/drawing/2014/main" id="{575E4E0F-4B56-49DE-B39A-D504E6AE7A9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207" y="72008"/>
            <a:ext cx="4504793" cy="29844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 xmlns:a16="http://schemas.microsoft.com/office/drawing/2014/main" id="{34DE2CCC-4EFC-472D-9939-D4098C7CB1A1}"/>
              </a:ext>
            </a:extLst>
          </p:cNvPr>
          <p:cNvPicPr>
            <a:picLocks noChangeAspect="1"/>
          </p:cNvPicPr>
          <p:nvPr/>
        </p:nvPicPr>
        <p:blipFill>
          <a:blip r:embed="rId4"/>
          <a:stretch>
            <a:fillRect/>
          </a:stretch>
        </p:blipFill>
        <p:spPr>
          <a:xfrm>
            <a:off x="4714934" y="99751"/>
            <a:ext cx="1996931" cy="2995397"/>
          </a:xfrm>
          <a:prstGeom prst="rect">
            <a:avLst/>
          </a:prstGeom>
        </p:spPr>
      </p:pic>
      <p:pic>
        <p:nvPicPr>
          <p:cNvPr id="4" name="Imagem 3">
            <a:extLst>
              <a:ext uri="{FF2B5EF4-FFF2-40B4-BE49-F238E27FC236}">
                <a16:creationId xmlns="" xmlns:a16="http://schemas.microsoft.com/office/drawing/2014/main" id="{1AA39BA2-2B19-48AC-A14D-5DEAEE39627B}"/>
              </a:ext>
            </a:extLst>
          </p:cNvPr>
          <p:cNvPicPr>
            <a:picLocks noChangeAspect="1"/>
          </p:cNvPicPr>
          <p:nvPr/>
        </p:nvPicPr>
        <p:blipFill rotWithShape="1">
          <a:blip r:embed="rId5"/>
          <a:srcRect r="7630" b="17662"/>
          <a:stretch/>
        </p:blipFill>
        <p:spPr>
          <a:xfrm>
            <a:off x="6903899" y="133343"/>
            <a:ext cx="1996931" cy="2923091"/>
          </a:xfrm>
          <a:prstGeom prst="rect">
            <a:avLst/>
          </a:prstGeom>
        </p:spPr>
      </p:pic>
      <p:pic>
        <p:nvPicPr>
          <p:cNvPr id="5" name="Imagem 4">
            <a:extLst>
              <a:ext uri="{FF2B5EF4-FFF2-40B4-BE49-F238E27FC236}">
                <a16:creationId xmlns="" xmlns:a16="http://schemas.microsoft.com/office/drawing/2014/main" id="{5D518690-AF30-4C84-A750-043849009FCD}"/>
              </a:ext>
            </a:extLst>
          </p:cNvPr>
          <p:cNvPicPr>
            <a:picLocks noChangeAspect="1"/>
          </p:cNvPicPr>
          <p:nvPr/>
        </p:nvPicPr>
        <p:blipFill>
          <a:blip r:embed="rId6"/>
          <a:stretch>
            <a:fillRect/>
          </a:stretch>
        </p:blipFill>
        <p:spPr>
          <a:xfrm>
            <a:off x="67207" y="3801567"/>
            <a:ext cx="2310467" cy="2322091"/>
          </a:xfrm>
          <a:prstGeom prst="rect">
            <a:avLst/>
          </a:prstGeom>
        </p:spPr>
      </p:pic>
      <p:sp>
        <p:nvSpPr>
          <p:cNvPr id="6" name="Retângulo 5">
            <a:extLst>
              <a:ext uri="{FF2B5EF4-FFF2-40B4-BE49-F238E27FC236}">
                <a16:creationId xmlns="" xmlns:a16="http://schemas.microsoft.com/office/drawing/2014/main" id="{CD69D83F-3160-4079-94D2-17709E8924EC}"/>
              </a:ext>
            </a:extLst>
          </p:cNvPr>
          <p:cNvSpPr/>
          <p:nvPr/>
        </p:nvSpPr>
        <p:spPr>
          <a:xfrm>
            <a:off x="2377674" y="3625972"/>
            <a:ext cx="7090870" cy="646331"/>
          </a:xfrm>
          <a:prstGeom prst="rect">
            <a:avLst/>
          </a:prstGeom>
          <a:noFill/>
        </p:spPr>
        <p:txBody>
          <a:bodyPr wrap="square" lIns="91440" tIns="45720" rIns="91440" bIns="45720">
            <a:spAutoFit/>
          </a:bodyPr>
          <a:lstStyle/>
          <a:p>
            <a:pPr algn="ctr"/>
            <a:r>
              <a:rPr lang="pt-BR" sz="3600" b="1" dirty="0">
                <a:ln w="6600">
                  <a:solidFill>
                    <a:schemeClr val="accent2"/>
                  </a:solidFill>
                  <a:prstDash val="solid"/>
                </a:ln>
                <a:solidFill>
                  <a:srgbClr val="FFFFFF"/>
                </a:solidFill>
                <a:effectLst>
                  <a:outerShdw dist="38100" dir="2700000" algn="tl" rotWithShape="0">
                    <a:schemeClr val="accent2"/>
                  </a:outerShdw>
                </a:effectLst>
              </a:rPr>
              <a:t>The </a:t>
            </a:r>
            <a:r>
              <a:rPr lang="pt-BR" sz="3600" b="1" dirty="0" smtClean="0">
                <a:ln w="6600">
                  <a:solidFill>
                    <a:schemeClr val="accent2"/>
                  </a:solidFill>
                  <a:prstDash val="solid"/>
                </a:ln>
                <a:solidFill>
                  <a:srgbClr val="FFFFFF"/>
                </a:solidFill>
                <a:effectLst>
                  <a:outerShdw dist="38100" dir="2700000" algn="tl" rotWithShape="0">
                    <a:schemeClr val="accent2"/>
                  </a:outerShdw>
                </a:effectLst>
              </a:rPr>
              <a:t>pine </a:t>
            </a:r>
            <a:r>
              <a:rPr lang="pt-BR" sz="3600" b="1" dirty="0" err="1" smtClean="0">
                <a:ln w="6600">
                  <a:solidFill>
                    <a:schemeClr val="accent2"/>
                  </a:solidFill>
                  <a:prstDash val="solid"/>
                </a:ln>
                <a:solidFill>
                  <a:srgbClr val="FFFFFF"/>
                </a:solidFill>
                <a:effectLst>
                  <a:outerShdw dist="38100" dir="2700000" algn="tl" rotWithShape="0">
                    <a:schemeClr val="accent2"/>
                  </a:outerShdw>
                </a:effectLst>
              </a:rPr>
              <a:t>knot</a:t>
            </a:r>
            <a:r>
              <a:rPr lang="pt-BR" sz="3600" b="1" dirty="0" smtClean="0">
                <a:ln w="6600">
                  <a:solidFill>
                    <a:schemeClr val="accent2"/>
                  </a:solidFill>
                  <a:prstDash val="solid"/>
                </a:ln>
                <a:solidFill>
                  <a:srgbClr val="FFFFFF"/>
                </a:solidFill>
                <a:effectLst>
                  <a:outerShdw dist="38100" dir="2700000" algn="tl" rotWithShape="0">
                    <a:schemeClr val="accent2"/>
                  </a:outerShdw>
                </a:effectLst>
              </a:rPr>
              <a:t>  </a:t>
            </a:r>
            <a:r>
              <a:rPr lang="pt-B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pt-BR" sz="36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serves” </a:t>
            </a:r>
            <a:r>
              <a:rPr lang="pt-BR" sz="3600" b="1" dirty="0">
                <a:ln w="9525">
                  <a:solidFill>
                    <a:schemeClr val="bg1"/>
                  </a:solidFill>
                  <a:prstDash val="solid"/>
                </a:ln>
                <a:effectLst>
                  <a:outerShdw blurRad="12700" dist="38100" dir="2700000" algn="tl" rotWithShape="0">
                    <a:schemeClr val="bg1">
                      <a:lumMod val="50000"/>
                    </a:schemeClr>
                  </a:outerShdw>
                </a:effectLst>
              </a:rPr>
              <a:t>:</a:t>
            </a:r>
            <a:endParaRPr lang="pt-BR"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CaixaDeTexto 6">
            <a:extLst>
              <a:ext uri="{FF2B5EF4-FFF2-40B4-BE49-F238E27FC236}">
                <a16:creationId xmlns="" xmlns:a16="http://schemas.microsoft.com/office/drawing/2014/main" id="{2A6B07A8-BB48-4256-B818-1C89D8CA4B18}"/>
              </a:ext>
            </a:extLst>
          </p:cNvPr>
          <p:cNvSpPr txBox="1"/>
          <p:nvPr/>
        </p:nvSpPr>
        <p:spPr>
          <a:xfrm>
            <a:off x="2726940" y="4725144"/>
            <a:ext cx="6082804" cy="1661993"/>
          </a:xfrm>
          <a:prstGeom prst="rect">
            <a:avLst/>
          </a:prstGeom>
          <a:noFill/>
        </p:spPr>
        <p:txBody>
          <a:bodyPr wrap="square" rtlCol="0">
            <a:spAutoFit/>
          </a:bodyPr>
          <a:lstStyle/>
          <a:p>
            <a:pPr marL="285750" indent="-285750">
              <a:buFont typeface="Wingdings" panose="05000000000000000000" pitchFamily="2" charset="2"/>
              <a:buChar char="v"/>
            </a:pPr>
            <a:r>
              <a:rPr lang="pt-BR" sz="2800" dirty="0" err="1"/>
              <a:t>To</a:t>
            </a:r>
            <a:r>
              <a:rPr lang="pt-BR" sz="2800" dirty="0"/>
              <a:t> </a:t>
            </a:r>
            <a:r>
              <a:rPr lang="pt-BR" sz="2800" dirty="0" err="1"/>
              <a:t>ensure</a:t>
            </a:r>
            <a:r>
              <a:rPr lang="pt-BR" sz="2800" dirty="0"/>
              <a:t> </a:t>
            </a:r>
            <a:r>
              <a:rPr lang="pt-BR" sz="2800" dirty="0" err="1"/>
              <a:t>the</a:t>
            </a:r>
            <a:r>
              <a:rPr lang="pt-BR" sz="2800" dirty="0"/>
              <a:t> </a:t>
            </a:r>
            <a:r>
              <a:rPr lang="pt-BR" sz="2800" dirty="0" err="1"/>
              <a:t>firmness</a:t>
            </a:r>
            <a:r>
              <a:rPr lang="pt-BR" sz="2800" dirty="0"/>
              <a:t> </a:t>
            </a:r>
            <a:r>
              <a:rPr lang="pt-BR" sz="2800" dirty="0" err="1"/>
              <a:t>of</a:t>
            </a:r>
            <a:r>
              <a:rPr lang="pt-BR" sz="2800" dirty="0"/>
              <a:t> </a:t>
            </a:r>
            <a:r>
              <a:rPr lang="pt-BR" sz="2800" dirty="0" err="1"/>
              <a:t>the</a:t>
            </a:r>
            <a:r>
              <a:rPr lang="pt-BR" sz="2800" dirty="0"/>
              <a:t> "</a:t>
            </a:r>
            <a:r>
              <a:rPr lang="pt-BR" sz="2800" dirty="0" err="1"/>
              <a:t>trunk</a:t>
            </a:r>
            <a:r>
              <a:rPr lang="pt-BR" sz="2800" dirty="0"/>
              <a:t>”;</a:t>
            </a:r>
          </a:p>
          <a:p>
            <a:pPr marL="285750" indent="-285750">
              <a:buFont typeface="Wingdings" panose="05000000000000000000" pitchFamily="2" charset="2"/>
              <a:buChar char="v"/>
            </a:pPr>
            <a:r>
              <a:rPr lang="pt-BR" sz="2800" dirty="0" err="1"/>
              <a:t>To</a:t>
            </a:r>
            <a:r>
              <a:rPr lang="pt-BR" sz="2800" dirty="0"/>
              <a:t> </a:t>
            </a:r>
            <a:r>
              <a:rPr lang="pt-BR" sz="2800" dirty="0" err="1"/>
              <a:t>warm</a:t>
            </a:r>
            <a:r>
              <a:rPr lang="pt-BR" sz="2800" dirty="0"/>
              <a:t> </a:t>
            </a:r>
            <a:r>
              <a:rPr lang="pt-BR" sz="2800" dirty="0" err="1"/>
              <a:t>up</a:t>
            </a:r>
            <a:r>
              <a:rPr lang="pt-BR" sz="2800" dirty="0"/>
              <a:t> </a:t>
            </a:r>
            <a:r>
              <a:rPr lang="pt-BR" sz="2800" dirty="0" err="1"/>
              <a:t>the</a:t>
            </a:r>
            <a:r>
              <a:rPr lang="pt-BR" sz="2800" dirty="0"/>
              <a:t> </a:t>
            </a:r>
            <a:r>
              <a:rPr lang="pt-BR" sz="2800" dirty="0" err="1"/>
              <a:t>homeless</a:t>
            </a:r>
            <a:r>
              <a:rPr lang="pt-BR" sz="2800" dirty="0"/>
              <a:t>, </a:t>
            </a:r>
            <a:r>
              <a:rPr lang="pt-BR" sz="2800" dirty="0" err="1"/>
              <a:t>the</a:t>
            </a:r>
            <a:r>
              <a:rPr lang="pt-BR" sz="2800" dirty="0"/>
              <a:t> </a:t>
            </a:r>
            <a:r>
              <a:rPr lang="pt-BR" sz="2800" dirty="0" err="1"/>
              <a:t>poor</a:t>
            </a:r>
            <a:r>
              <a:rPr lang="pt-BR" sz="2800" dirty="0"/>
              <a:t>; </a:t>
            </a:r>
          </a:p>
          <a:p>
            <a:pPr marL="285750" indent="-285750">
              <a:buFont typeface="Wingdings" panose="05000000000000000000" pitchFamily="2" charset="2"/>
              <a:buChar char="v"/>
            </a:pPr>
            <a:r>
              <a:rPr lang="pt-BR" sz="2800" dirty="0" err="1"/>
              <a:t>To</a:t>
            </a:r>
            <a:r>
              <a:rPr lang="pt-BR" sz="2800" dirty="0"/>
              <a:t> </a:t>
            </a:r>
            <a:r>
              <a:rPr lang="pt-BR" sz="2800" dirty="0" err="1"/>
              <a:t>beautify</a:t>
            </a:r>
            <a:r>
              <a:rPr lang="pt-BR" sz="2800" dirty="0"/>
              <a:t> </a:t>
            </a:r>
            <a:r>
              <a:rPr lang="pt-BR" sz="2800" dirty="0" err="1"/>
              <a:t>life</a:t>
            </a:r>
            <a:r>
              <a:rPr lang="pt-BR" sz="2800" dirty="0"/>
              <a:t> for </a:t>
            </a:r>
            <a:r>
              <a:rPr lang="pt-BR" sz="2800" dirty="0" err="1"/>
              <a:t>free</a:t>
            </a:r>
            <a:r>
              <a:rPr lang="pt-BR" sz="2800" dirty="0"/>
              <a:t>...</a:t>
            </a:r>
          </a:p>
          <a:p>
            <a:pPr marL="285750" indent="-285750">
              <a:buFont typeface="Wingdings" panose="05000000000000000000" pitchFamily="2" charset="2"/>
              <a:buChar char="v"/>
            </a:pPr>
            <a:endParaRPr lang="pt-BR" dirty="0"/>
          </a:p>
        </p:txBody>
      </p:sp>
    </p:spTree>
    <p:extLst>
      <p:ext uri="{BB962C8B-B14F-4D97-AF65-F5344CB8AC3E}">
        <p14:creationId xmlns:p14="http://schemas.microsoft.com/office/powerpoint/2010/main" val="33917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aucaria angustifolia (Bertol.) Kuntze. Pinheiro-do-paraná,paraná-pine |  Compêndio Online Gerson Luiz Lopes">
            <a:extLst>
              <a:ext uri="{FF2B5EF4-FFF2-40B4-BE49-F238E27FC236}">
                <a16:creationId xmlns="" xmlns:a16="http://schemas.microsoft.com/office/drawing/2014/main" id="{4AC2E64C-23EF-49B8-80EB-553AF960F1E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45098"/>
            <a:ext cx="4159629" cy="30387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 xmlns:a16="http://schemas.microsoft.com/office/drawing/2014/main" id="{C6B14812-E9BC-4135-9FE7-6D9AC316B1F8}"/>
              </a:ext>
            </a:extLst>
          </p:cNvPr>
          <p:cNvPicPr>
            <a:picLocks noChangeAspect="1"/>
          </p:cNvPicPr>
          <p:nvPr/>
        </p:nvPicPr>
        <p:blipFill>
          <a:blip r:embed="rId4"/>
          <a:stretch>
            <a:fillRect/>
          </a:stretch>
        </p:blipFill>
        <p:spPr>
          <a:xfrm>
            <a:off x="4716016" y="188640"/>
            <a:ext cx="4231637" cy="2995159"/>
          </a:xfrm>
          <a:prstGeom prst="rect">
            <a:avLst/>
          </a:prstGeom>
        </p:spPr>
      </p:pic>
      <p:pic>
        <p:nvPicPr>
          <p:cNvPr id="6" name="Imagem 5">
            <a:extLst>
              <a:ext uri="{FF2B5EF4-FFF2-40B4-BE49-F238E27FC236}">
                <a16:creationId xmlns="" xmlns:a16="http://schemas.microsoft.com/office/drawing/2014/main" id="{74469E5A-26D2-4EE9-9F55-071E75FF3C8F}"/>
              </a:ext>
            </a:extLst>
          </p:cNvPr>
          <p:cNvPicPr>
            <a:picLocks noChangeAspect="1"/>
          </p:cNvPicPr>
          <p:nvPr/>
        </p:nvPicPr>
        <p:blipFill>
          <a:blip r:embed="rId5"/>
          <a:stretch>
            <a:fillRect/>
          </a:stretch>
        </p:blipFill>
        <p:spPr>
          <a:xfrm>
            <a:off x="162232" y="3958399"/>
            <a:ext cx="4264062" cy="2754503"/>
          </a:xfrm>
          <a:prstGeom prst="rect">
            <a:avLst/>
          </a:prstGeom>
        </p:spPr>
      </p:pic>
      <p:pic>
        <p:nvPicPr>
          <p:cNvPr id="7" name="Imagem 6">
            <a:extLst>
              <a:ext uri="{FF2B5EF4-FFF2-40B4-BE49-F238E27FC236}">
                <a16:creationId xmlns="" xmlns:a16="http://schemas.microsoft.com/office/drawing/2014/main" id="{8721662B-0F0C-44CD-A56C-AD6BCC37DF31}"/>
              </a:ext>
            </a:extLst>
          </p:cNvPr>
          <p:cNvPicPr>
            <a:picLocks noChangeAspect="1"/>
          </p:cNvPicPr>
          <p:nvPr/>
        </p:nvPicPr>
        <p:blipFill>
          <a:blip r:embed="rId6"/>
          <a:stretch>
            <a:fillRect/>
          </a:stretch>
        </p:blipFill>
        <p:spPr>
          <a:xfrm>
            <a:off x="4897103" y="3935671"/>
            <a:ext cx="4084665" cy="2799957"/>
          </a:xfrm>
          <a:prstGeom prst="rect">
            <a:avLst/>
          </a:prstGeom>
        </p:spPr>
      </p:pic>
      <p:sp>
        <p:nvSpPr>
          <p:cNvPr id="8" name="Retângulo 7">
            <a:extLst>
              <a:ext uri="{FF2B5EF4-FFF2-40B4-BE49-F238E27FC236}">
                <a16:creationId xmlns="" xmlns:a16="http://schemas.microsoft.com/office/drawing/2014/main" id="{80D5BA42-5ECE-4391-85D3-FAFCF9A7B4D2}"/>
              </a:ext>
            </a:extLst>
          </p:cNvPr>
          <p:cNvSpPr/>
          <p:nvPr/>
        </p:nvSpPr>
        <p:spPr>
          <a:xfrm>
            <a:off x="432467" y="260648"/>
            <a:ext cx="2751073" cy="646331"/>
          </a:xfrm>
          <a:prstGeom prst="rect">
            <a:avLst/>
          </a:prstGeom>
          <a:noFill/>
        </p:spPr>
        <p:txBody>
          <a:bodyPr wrap="none" lIns="91440" tIns="45720" rIns="91440" bIns="45720">
            <a:spAutoFit/>
          </a:bodyPr>
          <a:lstStyle/>
          <a:p>
            <a:pPr algn="ctr"/>
            <a:r>
              <a:rPr lang="pt-BR" sz="3200" b="1" dirty="0">
                <a:ln w="6600">
                  <a:solidFill>
                    <a:schemeClr val="accent2"/>
                  </a:solidFill>
                  <a:prstDash val="solid"/>
                </a:ln>
                <a:solidFill>
                  <a:srgbClr val="FFFFFF"/>
                </a:solidFill>
                <a:effectLst>
                  <a:outerShdw dist="38100" dir="2700000" algn="tl" rotWithShape="0">
                    <a:schemeClr val="accent2"/>
                  </a:outerShdw>
                </a:effectLst>
              </a:rPr>
              <a:t>The </a:t>
            </a:r>
            <a:r>
              <a:rPr lang="pt-BR" sz="3200" b="1" dirty="0" err="1">
                <a:ln w="6600">
                  <a:solidFill>
                    <a:schemeClr val="accent2"/>
                  </a:solidFill>
                  <a:prstDash val="solid"/>
                </a:ln>
                <a:solidFill>
                  <a:srgbClr val="FFFFFF"/>
                </a:solidFill>
                <a:effectLst>
                  <a:outerShdw dist="38100" dir="2700000" algn="tl" rotWithShape="0">
                    <a:schemeClr val="accent2"/>
                  </a:outerShdw>
                </a:effectLst>
              </a:rPr>
              <a:t>fruit</a:t>
            </a:r>
            <a:r>
              <a:rPr lang="pt-BR" sz="3200" b="1" dirty="0">
                <a:ln w="6600">
                  <a:solidFill>
                    <a:schemeClr val="accent2"/>
                  </a:solidFill>
                  <a:prstDash val="solid"/>
                </a:ln>
                <a:solidFill>
                  <a:srgbClr val="FFFFFF"/>
                </a:solidFill>
                <a:effectLst>
                  <a:outerShdw dist="38100" dir="2700000" algn="tl" rotWithShape="0">
                    <a:schemeClr val="accent2"/>
                  </a:outerShdw>
                </a:effectLst>
              </a:rPr>
              <a:t>: </a:t>
            </a:r>
            <a:r>
              <a:rPr lang="pt-BR" sz="3600" b="1" dirty="0">
                <a:ln w="0"/>
                <a:solidFill>
                  <a:srgbClr val="FF0000"/>
                </a:solidFill>
              </a:rPr>
              <a:t>PINE</a:t>
            </a:r>
            <a:endParaRPr lang="pt-BR" sz="3600" b="1" cap="none" spc="0" dirty="0">
              <a:ln w="6600">
                <a:solidFill>
                  <a:schemeClr val="accent2"/>
                </a:solidFill>
                <a:prstDash val="solid"/>
              </a:ln>
              <a:solidFill>
                <a:srgbClr val="FF0000"/>
              </a:solidFill>
            </a:endParaRPr>
          </a:p>
        </p:txBody>
      </p:sp>
      <p:sp>
        <p:nvSpPr>
          <p:cNvPr id="9" name="Retângulo 8">
            <a:extLst>
              <a:ext uri="{FF2B5EF4-FFF2-40B4-BE49-F238E27FC236}">
                <a16:creationId xmlns="" xmlns:a16="http://schemas.microsoft.com/office/drawing/2014/main" id="{AA09454C-31FD-4903-90CF-848B114F4A79}"/>
              </a:ext>
            </a:extLst>
          </p:cNvPr>
          <p:cNvSpPr/>
          <p:nvPr/>
        </p:nvSpPr>
        <p:spPr>
          <a:xfrm>
            <a:off x="4963566" y="275088"/>
            <a:ext cx="3736536" cy="584775"/>
          </a:xfrm>
          <a:prstGeom prst="rect">
            <a:avLst/>
          </a:prstGeom>
          <a:noFill/>
        </p:spPr>
        <p:txBody>
          <a:bodyPr wrap="none" lIns="91440" tIns="45720" rIns="91440" bIns="45720">
            <a:spAutoFit/>
          </a:bodyPr>
          <a:lstStyle/>
          <a:p>
            <a:pPr algn="ctr"/>
            <a:r>
              <a:rPr lang="pt-BR" sz="3200" b="1" dirty="0">
                <a:ln w="6600">
                  <a:solidFill>
                    <a:schemeClr val="accent2"/>
                  </a:solidFill>
                  <a:prstDash val="solid"/>
                </a:ln>
                <a:solidFill>
                  <a:srgbClr val="FFFFFF"/>
                </a:solidFill>
                <a:effectLst>
                  <a:outerShdw dist="38100" dir="2700000" algn="tl" rotWithShape="0">
                    <a:schemeClr val="accent2"/>
                  </a:outerShdw>
                </a:effectLst>
              </a:rPr>
              <a:t>The </a:t>
            </a:r>
            <a:r>
              <a:rPr lang="pt-BR" sz="3200" b="1" dirty="0" err="1">
                <a:ln w="6600">
                  <a:solidFill>
                    <a:schemeClr val="accent2"/>
                  </a:solidFill>
                  <a:prstDash val="solid"/>
                </a:ln>
                <a:solidFill>
                  <a:srgbClr val="FFFFFF"/>
                </a:solidFill>
                <a:effectLst>
                  <a:outerShdw dist="38100" dir="2700000" algn="tl" rotWithShape="0">
                    <a:schemeClr val="accent2"/>
                  </a:outerShdw>
                </a:effectLst>
              </a:rPr>
              <a:t>seed</a:t>
            </a:r>
            <a:r>
              <a:rPr lang="pt-BR" sz="3200" b="1" dirty="0">
                <a:ln w="6600">
                  <a:solidFill>
                    <a:schemeClr val="accent2"/>
                  </a:solidFill>
                  <a:prstDash val="solid"/>
                </a:ln>
                <a:solidFill>
                  <a:srgbClr val="FFFFFF"/>
                </a:solidFill>
                <a:effectLst>
                  <a:outerShdw dist="38100" dir="2700000" algn="tl" rotWithShape="0">
                    <a:schemeClr val="accent2"/>
                  </a:outerShdw>
                </a:effectLst>
              </a:rPr>
              <a:t>: </a:t>
            </a:r>
            <a:r>
              <a:rPr lang="pt-BR" sz="3200" b="1" dirty="0">
                <a:ln w="0"/>
                <a:solidFill>
                  <a:srgbClr val="FF0000"/>
                </a:solidFill>
              </a:rPr>
              <a:t>PINE </a:t>
            </a:r>
            <a:r>
              <a:rPr lang="pt-BR" sz="3200" b="1" dirty="0" smtClean="0">
                <a:ln w="0"/>
                <a:solidFill>
                  <a:srgbClr val="FF0000"/>
                </a:solidFill>
              </a:rPr>
              <a:t>NUTS</a:t>
            </a:r>
            <a:endParaRPr lang="pt-BR" sz="3200" b="1" dirty="0">
              <a:ln w="6600">
                <a:solidFill>
                  <a:schemeClr val="accent2"/>
                </a:solidFill>
                <a:prstDash val="solid"/>
              </a:ln>
              <a:solidFill>
                <a:srgbClr val="FF0000"/>
              </a:solidFill>
            </a:endParaRPr>
          </a:p>
        </p:txBody>
      </p:sp>
      <p:sp>
        <p:nvSpPr>
          <p:cNvPr id="10" name="Retângulo 9">
            <a:extLst>
              <a:ext uri="{FF2B5EF4-FFF2-40B4-BE49-F238E27FC236}">
                <a16:creationId xmlns="" xmlns:a16="http://schemas.microsoft.com/office/drawing/2014/main" id="{8229D27C-A29A-41FE-81B0-E99DDB12AE07}"/>
              </a:ext>
            </a:extLst>
          </p:cNvPr>
          <p:cNvSpPr/>
          <p:nvPr/>
        </p:nvSpPr>
        <p:spPr>
          <a:xfrm>
            <a:off x="513095" y="4668229"/>
            <a:ext cx="3874394" cy="2062103"/>
          </a:xfrm>
          <a:prstGeom prst="rect">
            <a:avLst/>
          </a:prstGeom>
          <a:noFill/>
        </p:spPr>
        <p:txBody>
          <a:bodyPr wrap="none" lIns="91440" tIns="45720" rIns="91440" bIns="45720">
            <a:spAutoFit/>
          </a:bodyPr>
          <a:lstStyle/>
          <a:p>
            <a:pPr algn="r"/>
            <a:r>
              <a:rPr lang="pt-BR" sz="3200" b="1" dirty="0" smtClean="0">
                <a:ln w="6600">
                  <a:solidFill>
                    <a:schemeClr val="accent2"/>
                  </a:solidFill>
                  <a:prstDash val="solid"/>
                </a:ln>
                <a:solidFill>
                  <a:srgbClr val="FFFFFF"/>
                </a:solidFill>
                <a:effectLst>
                  <a:outerShdw dist="38100" dir="2700000" algn="tl" rotWithShape="0">
                    <a:schemeClr val="accent2"/>
                  </a:outerShdw>
                </a:effectLst>
              </a:rPr>
              <a:t>The pine cone opens  </a:t>
            </a:r>
            <a:endParaRPr lang="pt-BR" sz="3200" b="1" cap="none" spc="0" dirty="0">
              <a:ln w="6600">
                <a:solidFill>
                  <a:schemeClr val="accent2"/>
                </a:solidFill>
                <a:prstDash val="solid"/>
              </a:ln>
              <a:solidFill>
                <a:srgbClr val="FFFFFF"/>
              </a:solidFill>
              <a:effectLst>
                <a:outerShdw dist="38100" dir="2700000" algn="tl" rotWithShape="0">
                  <a:schemeClr val="accent2"/>
                </a:outerShdw>
              </a:effectLst>
            </a:endParaRPr>
          </a:p>
          <a:p>
            <a:pPr algn="r"/>
            <a:r>
              <a:rPr lang="pt-BR" sz="3200" b="1" cap="none" spc="0" dirty="0" err="1">
                <a:ln w="6600">
                  <a:solidFill>
                    <a:schemeClr val="accent2"/>
                  </a:solidFill>
                  <a:prstDash val="solid"/>
                </a:ln>
                <a:solidFill>
                  <a:srgbClr val="FFFFFF"/>
                </a:solidFill>
                <a:effectLst>
                  <a:outerShdw dist="38100" dir="2700000" algn="tl" rotWithShape="0">
                    <a:schemeClr val="accent2"/>
                  </a:outerShdw>
                </a:effectLst>
              </a:rPr>
              <a:t>When</a:t>
            </a:r>
            <a:r>
              <a:rPr lang="pt-BR" sz="3200" b="1" cap="none" spc="0" dirty="0">
                <a:ln w="6600">
                  <a:solidFill>
                    <a:schemeClr val="accent2"/>
                  </a:solidFill>
                  <a:prstDash val="solid"/>
                </a:ln>
                <a:solidFill>
                  <a:srgbClr val="FFFFFF"/>
                </a:solidFill>
                <a:effectLst>
                  <a:outerShdw dist="38100" dir="2700000" algn="tl" rotWithShape="0">
                    <a:schemeClr val="accent2"/>
                  </a:outerShdw>
                </a:effectLst>
              </a:rPr>
              <a:t> it </a:t>
            </a:r>
            <a:r>
              <a:rPr lang="pt-BR" sz="3200" b="1" cap="none" spc="0" dirty="0" err="1">
                <a:ln w="6600">
                  <a:solidFill>
                    <a:schemeClr val="accent2"/>
                  </a:solidFill>
                  <a:prstDash val="solid"/>
                </a:ln>
                <a:solidFill>
                  <a:srgbClr val="FFFFFF"/>
                </a:solidFill>
                <a:effectLst>
                  <a:outerShdw dist="38100" dir="2700000" algn="tl" rotWithShape="0">
                    <a:schemeClr val="accent2"/>
                  </a:outerShdw>
                </a:effectLst>
              </a:rPr>
              <a:t>is</a:t>
            </a:r>
            <a:r>
              <a:rPr lang="pt-BR" sz="3200" b="1" cap="none" spc="0" dirty="0">
                <a:ln w="6600">
                  <a:solidFill>
                    <a:schemeClr val="accent2"/>
                  </a:solidFill>
                  <a:prstDash val="solid"/>
                </a:ln>
                <a:solidFill>
                  <a:srgbClr val="FFFFFF"/>
                </a:solidFill>
                <a:effectLst>
                  <a:outerShdw dist="38100" dir="2700000" algn="tl" rotWithShape="0">
                    <a:schemeClr val="accent2"/>
                  </a:outerShdw>
                </a:effectLst>
              </a:rPr>
              <a:t>  </a:t>
            </a:r>
            <a:endParaRPr lang="pt-BR" sz="3200" b="1" dirty="0">
              <a:ln w="6600">
                <a:solidFill>
                  <a:schemeClr val="accent2"/>
                </a:solidFill>
                <a:prstDash val="solid"/>
              </a:ln>
              <a:solidFill>
                <a:srgbClr val="FF0000"/>
              </a:solidFill>
              <a:effectLst>
                <a:outerShdw dist="38100" dir="2700000" algn="tl" rotWithShape="0">
                  <a:schemeClr val="accent2"/>
                </a:outerShdw>
              </a:effectLst>
            </a:endParaRPr>
          </a:p>
          <a:p>
            <a:pPr algn="r"/>
            <a:r>
              <a:rPr lang="pt-BR" sz="3200" b="1" dirty="0" smtClean="0">
                <a:ln w="6600">
                  <a:solidFill>
                    <a:schemeClr val="accent2"/>
                  </a:solidFill>
                  <a:prstDash val="solid"/>
                </a:ln>
                <a:solidFill>
                  <a:srgbClr val="FF0000"/>
                </a:solidFill>
                <a:effectLst>
                  <a:outerShdw dist="38100" dir="2700000" algn="tl" rotWithShape="0">
                    <a:schemeClr val="accent2"/>
                  </a:outerShdw>
                </a:effectLst>
              </a:rPr>
              <a:t>“READY”</a:t>
            </a:r>
          </a:p>
          <a:p>
            <a:pPr algn="r"/>
            <a:r>
              <a:rPr lang="pt-BR" sz="3200" b="1" dirty="0" err="1" smtClean="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and</a:t>
            </a:r>
            <a:r>
              <a:rPr lang="pt-BR" sz="3200" b="1" dirty="0" smtClean="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 </a:t>
            </a:r>
            <a:r>
              <a:rPr lang="pt-BR" sz="3200" b="1" dirty="0" err="1" smtClean="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spills</a:t>
            </a:r>
            <a:r>
              <a:rPr lang="pt-BR" sz="3200" b="1" dirty="0" smtClean="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 its </a:t>
            </a:r>
            <a:r>
              <a:rPr lang="pt-BR" sz="3200" b="1" dirty="0" err="1" smtClean="0">
                <a:ln w="6600">
                  <a:solidFill>
                    <a:schemeClr val="accent2"/>
                  </a:solidFill>
                  <a:prstDash val="solid"/>
                </a:ln>
                <a:solidFill>
                  <a:schemeClr val="accent6">
                    <a:lumMod val="20000"/>
                    <a:lumOff val="80000"/>
                  </a:schemeClr>
                </a:solidFill>
                <a:effectLst>
                  <a:outerShdw dist="38100" dir="2700000" algn="tl" rotWithShape="0">
                    <a:schemeClr val="accent2"/>
                  </a:outerShdw>
                </a:effectLst>
              </a:rPr>
              <a:t>seeds</a:t>
            </a:r>
            <a:endParaRPr lang="pt-BR" sz="3200" b="1" cap="none" spc="0" dirty="0">
              <a:ln w="6600">
                <a:solidFill>
                  <a:schemeClr val="accent2"/>
                </a:solidFill>
                <a:prstDash val="solid"/>
              </a:ln>
              <a:solidFill>
                <a:schemeClr val="accent6">
                  <a:lumMod val="20000"/>
                  <a:lumOff val="80000"/>
                </a:schemeClr>
              </a:solidFill>
              <a:effectLst>
                <a:outerShdw dist="38100" dir="2700000" algn="tl" rotWithShape="0">
                  <a:schemeClr val="accent2"/>
                </a:outerShdw>
              </a:effectLst>
            </a:endParaRPr>
          </a:p>
        </p:txBody>
      </p:sp>
      <p:sp>
        <p:nvSpPr>
          <p:cNvPr id="11" name="Retângulo 10">
            <a:extLst>
              <a:ext uri="{FF2B5EF4-FFF2-40B4-BE49-F238E27FC236}">
                <a16:creationId xmlns="" xmlns:a16="http://schemas.microsoft.com/office/drawing/2014/main" id="{DF764950-A3C4-4796-9144-A7F4933686D7}"/>
              </a:ext>
            </a:extLst>
          </p:cNvPr>
          <p:cNvSpPr/>
          <p:nvPr/>
        </p:nvSpPr>
        <p:spPr>
          <a:xfrm>
            <a:off x="663046" y="2414358"/>
            <a:ext cx="3262432" cy="769441"/>
          </a:xfrm>
          <a:prstGeom prst="rect">
            <a:avLst/>
          </a:prstGeom>
          <a:noFill/>
        </p:spPr>
        <p:txBody>
          <a:bodyPr wrap="none" lIns="91440" tIns="45720" rIns="91440" bIns="45720">
            <a:spAutoFit/>
          </a:bodyPr>
          <a:lstStyle/>
          <a:p>
            <a:pPr algn="ctr"/>
            <a:r>
              <a:rPr lang="pt-BR"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r>
              <a:rPr lang="pt-BR" sz="4400" b="1" dirty="0" err="1">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Community</a:t>
            </a:r>
            <a:r>
              <a:rPr lang="pt-BR" sz="4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a:t>
            </a:r>
            <a:endParaRPr lang="pt-BR" sz="4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12" name="Retângulo 11">
            <a:extLst>
              <a:ext uri="{FF2B5EF4-FFF2-40B4-BE49-F238E27FC236}">
                <a16:creationId xmlns="" xmlns:a16="http://schemas.microsoft.com/office/drawing/2014/main" id="{16A75C43-4DF7-4929-B50D-D226A956802D}"/>
              </a:ext>
            </a:extLst>
          </p:cNvPr>
          <p:cNvSpPr/>
          <p:nvPr/>
        </p:nvSpPr>
        <p:spPr>
          <a:xfrm>
            <a:off x="1063330" y="3075713"/>
            <a:ext cx="7000506" cy="830997"/>
          </a:xfrm>
          <a:prstGeom prst="rect">
            <a:avLst/>
          </a:prstGeom>
          <a:noFill/>
        </p:spPr>
        <p:txBody>
          <a:bodyPr wrap="none" lIns="91440" tIns="45720" rIns="91440" bIns="45720">
            <a:spAutoFit/>
          </a:bodyPr>
          <a:lstStyle/>
          <a:p>
            <a:pPr algn="ctr"/>
            <a:r>
              <a:rPr lang="pt-BR"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Connection </a:t>
            </a:r>
            <a:r>
              <a:rPr lang="pt-BR"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with</a:t>
            </a:r>
            <a:r>
              <a:rPr lang="pt-BR"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pt-BR"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a:t>
            </a:r>
            <a:r>
              <a:rPr lang="pt-BR"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world</a:t>
            </a:r>
            <a:endParaRPr lang="pt-BR" sz="4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579583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ta de Araucárias. Características da Mata de Araucárias">
            <a:extLst>
              <a:ext uri="{FF2B5EF4-FFF2-40B4-BE49-F238E27FC236}">
                <a16:creationId xmlns="" xmlns:a16="http://schemas.microsoft.com/office/drawing/2014/main" id="{2DF6EAB4-22F1-424E-8479-7766EF5259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956" r="29057"/>
          <a:stretch/>
        </p:blipFill>
        <p:spPr bwMode="auto">
          <a:xfrm>
            <a:off x="179512" y="3284984"/>
            <a:ext cx="2088232"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 xmlns:a16="http://schemas.microsoft.com/office/drawing/2014/main" id="{46E45942-9213-4483-8603-164A1D811E61}"/>
              </a:ext>
            </a:extLst>
          </p:cNvPr>
          <p:cNvPicPr>
            <a:picLocks noChangeAspect="1"/>
          </p:cNvPicPr>
          <p:nvPr/>
        </p:nvPicPr>
        <p:blipFill rotWithShape="1">
          <a:blip r:embed="rId3"/>
          <a:srcRect l="9887" r="3409"/>
          <a:stretch/>
        </p:blipFill>
        <p:spPr>
          <a:xfrm>
            <a:off x="2411760" y="2133973"/>
            <a:ext cx="3132423" cy="2329964"/>
          </a:xfrm>
          <a:prstGeom prst="rect">
            <a:avLst/>
          </a:prstGeom>
        </p:spPr>
      </p:pic>
      <p:pic>
        <p:nvPicPr>
          <p:cNvPr id="4" name="Imagem 3">
            <a:extLst>
              <a:ext uri="{FF2B5EF4-FFF2-40B4-BE49-F238E27FC236}">
                <a16:creationId xmlns="" xmlns:a16="http://schemas.microsoft.com/office/drawing/2014/main" id="{31D3FA6D-C865-461B-B550-D2797343F167}"/>
              </a:ext>
            </a:extLst>
          </p:cNvPr>
          <p:cNvPicPr>
            <a:picLocks noChangeAspect="1"/>
          </p:cNvPicPr>
          <p:nvPr/>
        </p:nvPicPr>
        <p:blipFill>
          <a:blip r:embed="rId4"/>
          <a:stretch>
            <a:fillRect/>
          </a:stretch>
        </p:blipFill>
        <p:spPr>
          <a:xfrm>
            <a:off x="5652120" y="692696"/>
            <a:ext cx="3255546" cy="2170364"/>
          </a:xfrm>
          <a:prstGeom prst="rect">
            <a:avLst/>
          </a:prstGeom>
        </p:spPr>
      </p:pic>
      <p:sp>
        <p:nvSpPr>
          <p:cNvPr id="5" name="Retângulo 4">
            <a:extLst>
              <a:ext uri="{FF2B5EF4-FFF2-40B4-BE49-F238E27FC236}">
                <a16:creationId xmlns="" xmlns:a16="http://schemas.microsoft.com/office/drawing/2014/main" id="{810ECEF9-BC9A-44BE-B619-88861DDFC90B}"/>
              </a:ext>
            </a:extLst>
          </p:cNvPr>
          <p:cNvSpPr/>
          <p:nvPr/>
        </p:nvSpPr>
        <p:spPr>
          <a:xfrm>
            <a:off x="0" y="332656"/>
            <a:ext cx="5195239" cy="1323439"/>
          </a:xfrm>
          <a:prstGeom prst="rect">
            <a:avLst/>
          </a:prstGeom>
          <a:noFill/>
        </p:spPr>
        <p:txBody>
          <a:bodyPr wrap="square" lIns="91440" tIns="45720" rIns="91440" bIns="45720">
            <a:spAutoFit/>
          </a:bodyPr>
          <a:lstStyle/>
          <a:p>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Stages</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of</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life</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visible</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in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the</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pine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canopy</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a:t>
            </a:r>
            <a:endParaRPr lang="pt-B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Seta: para a Esquerda 5">
            <a:extLst>
              <a:ext uri="{FF2B5EF4-FFF2-40B4-BE49-F238E27FC236}">
                <a16:creationId xmlns="" xmlns:a16="http://schemas.microsoft.com/office/drawing/2014/main" id="{D1E88FEC-59E5-4692-AB7F-E7B135411CF3}"/>
              </a:ext>
            </a:extLst>
          </p:cNvPr>
          <p:cNvSpPr/>
          <p:nvPr/>
        </p:nvSpPr>
        <p:spPr>
          <a:xfrm>
            <a:off x="1907704" y="5877272"/>
            <a:ext cx="4536504" cy="741462"/>
          </a:xfrm>
          <a:prstGeom prst="leftArrow">
            <a:avLst/>
          </a:prstGeom>
          <a:solidFill>
            <a:srgbClr val="02E4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663300"/>
                </a:solidFill>
              </a:rPr>
              <a:t>1. </a:t>
            </a:r>
            <a:r>
              <a:rPr lang="pt-BR" sz="2800" b="1" dirty="0" err="1">
                <a:solidFill>
                  <a:srgbClr val="663300"/>
                </a:solidFill>
              </a:rPr>
              <a:t>Growing</a:t>
            </a:r>
            <a:r>
              <a:rPr lang="pt-BR" sz="2800" b="1" dirty="0">
                <a:solidFill>
                  <a:srgbClr val="663300"/>
                </a:solidFill>
              </a:rPr>
              <a:t> in </a:t>
            </a:r>
            <a:r>
              <a:rPr lang="pt-BR" sz="2800" b="1" dirty="0" err="1">
                <a:solidFill>
                  <a:srgbClr val="663300"/>
                </a:solidFill>
              </a:rPr>
              <a:t>stature</a:t>
            </a:r>
            <a:r>
              <a:rPr lang="pt-BR" sz="2800" b="1" dirty="0">
                <a:solidFill>
                  <a:srgbClr val="663300"/>
                </a:solidFill>
              </a:rPr>
              <a:t>.</a:t>
            </a:r>
          </a:p>
        </p:txBody>
      </p:sp>
      <p:sp>
        <p:nvSpPr>
          <p:cNvPr id="8" name="Seta: Dobrada para Cima 7">
            <a:extLst>
              <a:ext uri="{FF2B5EF4-FFF2-40B4-BE49-F238E27FC236}">
                <a16:creationId xmlns="" xmlns:a16="http://schemas.microsoft.com/office/drawing/2014/main" id="{C211264A-2460-42D6-B01A-800BABCEE7A5}"/>
              </a:ext>
            </a:extLst>
          </p:cNvPr>
          <p:cNvSpPr/>
          <p:nvPr/>
        </p:nvSpPr>
        <p:spPr>
          <a:xfrm>
            <a:off x="5544183" y="2924944"/>
            <a:ext cx="3599817" cy="1522292"/>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sz="2400" b="1" dirty="0"/>
              <a:t>3. open </a:t>
            </a:r>
            <a:r>
              <a:rPr lang="pt-BR" sz="2400" b="1" dirty="0" err="1"/>
              <a:t>cup</a:t>
            </a:r>
            <a:r>
              <a:rPr lang="pt-BR" sz="2400" b="1" dirty="0"/>
              <a:t>, </a:t>
            </a:r>
            <a:r>
              <a:rPr lang="pt-BR" sz="2400" b="1" dirty="0" err="1"/>
              <a:t>generous</a:t>
            </a:r>
            <a:r>
              <a:rPr lang="pt-BR" sz="2400" b="1" dirty="0"/>
              <a:t>!</a:t>
            </a:r>
          </a:p>
        </p:txBody>
      </p:sp>
      <p:sp>
        <p:nvSpPr>
          <p:cNvPr id="11" name="CaixaDeTexto 10">
            <a:extLst>
              <a:ext uri="{FF2B5EF4-FFF2-40B4-BE49-F238E27FC236}">
                <a16:creationId xmlns="" xmlns:a16="http://schemas.microsoft.com/office/drawing/2014/main" id="{1286E992-FA66-4B58-AEF0-3376364B227D}"/>
              </a:ext>
            </a:extLst>
          </p:cNvPr>
          <p:cNvSpPr txBox="1"/>
          <p:nvPr/>
        </p:nvSpPr>
        <p:spPr>
          <a:xfrm>
            <a:off x="6704114" y="4463937"/>
            <a:ext cx="2439886" cy="1938992"/>
          </a:xfrm>
          <a:prstGeom prst="rect">
            <a:avLst/>
          </a:prstGeom>
          <a:solidFill>
            <a:schemeClr val="bg1"/>
          </a:solidFill>
        </p:spPr>
        <p:txBody>
          <a:bodyPr wrap="square" rtlCol="0">
            <a:spAutoFit/>
          </a:bodyPr>
          <a:lstStyle/>
          <a:p>
            <a:pPr algn="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and... its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process</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of</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t-BR"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formation</a:t>
            </a:r>
            <a:r>
              <a:rPr lang="pt-B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12" name="Seta: Dobrada para Cima 11">
            <a:extLst>
              <a:ext uri="{FF2B5EF4-FFF2-40B4-BE49-F238E27FC236}">
                <a16:creationId xmlns="" xmlns:a16="http://schemas.microsoft.com/office/drawing/2014/main" id="{A592AC44-00DF-4400-96B4-0610E0E6690E}"/>
              </a:ext>
            </a:extLst>
          </p:cNvPr>
          <p:cNvSpPr/>
          <p:nvPr/>
        </p:nvSpPr>
        <p:spPr>
          <a:xfrm>
            <a:off x="2267744" y="4444600"/>
            <a:ext cx="3384375" cy="1216648"/>
          </a:xfrm>
          <a:prstGeom prst="bentUpArrow">
            <a:avLst>
              <a:gd name="adj1" fmla="val 33053"/>
              <a:gd name="adj2" fmla="val 25000"/>
              <a:gd name="adj3" fmla="val 27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FF00"/>
                </a:solidFill>
              </a:rPr>
              <a:t>2. </a:t>
            </a:r>
            <a:r>
              <a:rPr lang="pt-BR" sz="2400" b="1" dirty="0" err="1">
                <a:solidFill>
                  <a:srgbClr val="FFFF00"/>
                </a:solidFill>
              </a:rPr>
              <a:t>cultivating</a:t>
            </a:r>
            <a:r>
              <a:rPr lang="pt-BR" sz="2400" b="1" dirty="0">
                <a:solidFill>
                  <a:srgbClr val="FFFF00"/>
                </a:solidFill>
              </a:rPr>
              <a:t> </a:t>
            </a:r>
            <a:r>
              <a:rPr lang="pt-BR" sz="2400" b="1" dirty="0" err="1">
                <a:solidFill>
                  <a:srgbClr val="FFFF00"/>
                </a:solidFill>
              </a:rPr>
              <a:t>circles</a:t>
            </a:r>
            <a:endParaRPr lang="pt-BR" sz="2400" b="1" dirty="0">
              <a:solidFill>
                <a:srgbClr val="FFFF00"/>
              </a:solidFill>
            </a:endParaRPr>
          </a:p>
        </p:txBody>
      </p:sp>
    </p:spTree>
    <p:extLst>
      <p:ext uri="{BB962C8B-B14F-4D97-AF65-F5344CB8AC3E}">
        <p14:creationId xmlns:p14="http://schemas.microsoft.com/office/powerpoint/2010/main" val="67988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5D86F034-E490-49A8-8EB0-61EDF55C1532}"/>
              </a:ext>
            </a:extLst>
          </p:cNvPr>
          <p:cNvSpPr txBox="1"/>
          <p:nvPr/>
        </p:nvSpPr>
        <p:spPr>
          <a:xfrm>
            <a:off x="323528" y="5013176"/>
            <a:ext cx="8712968" cy="1477328"/>
          </a:xfrm>
          <a:prstGeom prst="rect">
            <a:avLst/>
          </a:prstGeom>
          <a:noFill/>
        </p:spPr>
        <p:txBody>
          <a:bodyPr wrap="square" rtlCol="0">
            <a:spAutoFit/>
          </a:bodyPr>
          <a:lstStyle/>
          <a:p>
            <a:pPr algn="l"/>
            <a:endParaRPr lang="pt-BR" sz="1800" b="0" i="0" u="none" strike="noStrike" baseline="0" dirty="0">
              <a:solidFill>
                <a:srgbClr val="000000"/>
              </a:solidFill>
              <a:latin typeface="Times New Roman" panose="02020603050405020304" pitchFamily="18" charset="0"/>
            </a:endParaRPr>
          </a:p>
          <a:p>
            <a:pPr algn="just"/>
            <a:r>
              <a:rPr lang="pt-BR" sz="1800" b="0" i="0" u="none" strike="noStrike" baseline="0" dirty="0">
                <a:solidFill>
                  <a:srgbClr val="000000"/>
                </a:solidFill>
                <a:latin typeface="Times New Roman" panose="02020603050405020304" pitchFamily="18" charset="0"/>
              </a:rPr>
              <a:t> </a:t>
            </a:r>
            <a:r>
              <a:rPr lang="pt-BR" i="1" dirty="0">
                <a:solidFill>
                  <a:srgbClr val="000000"/>
                </a:solidFill>
                <a:latin typeface="Arial" charset="0"/>
                <a:ea typeface="Arial" charset="0"/>
                <a:cs typeface="Arial" charset="0"/>
              </a:rPr>
              <a:t>“</a:t>
            </a:r>
            <a:r>
              <a:rPr lang="pt-BR" dirty="0" err="1">
                <a:latin typeface="Arial" charset="0"/>
                <a:ea typeface="Arial" charset="0"/>
                <a:cs typeface="Arial" charset="0"/>
              </a:rPr>
              <a:t>Now</a:t>
            </a:r>
            <a:r>
              <a:rPr lang="pt-BR" dirty="0">
                <a:latin typeface="Arial" charset="0"/>
                <a:ea typeface="Arial" charset="0"/>
                <a:cs typeface="Arial" charset="0"/>
              </a:rPr>
              <a:t> </a:t>
            </a:r>
            <a:r>
              <a:rPr lang="pt-BR" dirty="0" err="1">
                <a:latin typeface="Arial" charset="0"/>
                <a:ea typeface="Arial" charset="0"/>
                <a:cs typeface="Arial" charset="0"/>
              </a:rPr>
              <a:t>the</a:t>
            </a:r>
            <a:r>
              <a:rPr lang="pt-BR" dirty="0">
                <a:latin typeface="Arial" charset="0"/>
                <a:ea typeface="Arial" charset="0"/>
                <a:cs typeface="Arial" charset="0"/>
              </a:rPr>
              <a:t> </a:t>
            </a:r>
            <a:r>
              <a:rPr lang="pt-BR" dirty="0" err="1">
                <a:latin typeface="Arial" charset="0"/>
                <a:ea typeface="Arial" charset="0"/>
                <a:cs typeface="Arial" charset="0"/>
              </a:rPr>
              <a:t>whole</a:t>
            </a:r>
            <a:r>
              <a:rPr lang="pt-BR" dirty="0">
                <a:latin typeface="Arial" charset="0"/>
                <a:ea typeface="Arial" charset="0"/>
                <a:cs typeface="Arial" charset="0"/>
              </a:rPr>
              <a:t> </a:t>
            </a:r>
            <a:r>
              <a:rPr lang="pt-BR" dirty="0" err="1">
                <a:latin typeface="Arial" charset="0"/>
                <a:ea typeface="Arial" charset="0"/>
                <a:cs typeface="Arial" charset="0"/>
              </a:rPr>
              <a:t>group</a:t>
            </a:r>
            <a:r>
              <a:rPr lang="pt-BR" dirty="0">
                <a:latin typeface="Arial" charset="0"/>
                <a:ea typeface="Arial" charset="0"/>
                <a:cs typeface="Arial" charset="0"/>
              </a:rPr>
              <a:t> </a:t>
            </a:r>
            <a:r>
              <a:rPr lang="pt-BR" dirty="0" err="1">
                <a:latin typeface="Arial" charset="0"/>
                <a:ea typeface="Arial" charset="0"/>
                <a:cs typeface="Arial" charset="0"/>
              </a:rPr>
              <a:t>of</a:t>
            </a:r>
            <a:r>
              <a:rPr lang="pt-BR" dirty="0">
                <a:latin typeface="Arial" charset="0"/>
                <a:ea typeface="Arial" charset="0"/>
                <a:cs typeface="Arial" charset="0"/>
              </a:rPr>
              <a:t> </a:t>
            </a:r>
            <a:r>
              <a:rPr lang="pt-BR" dirty="0" err="1">
                <a:latin typeface="Arial" charset="0"/>
                <a:ea typeface="Arial" charset="0"/>
                <a:cs typeface="Arial" charset="0"/>
              </a:rPr>
              <a:t>those</a:t>
            </a:r>
            <a:r>
              <a:rPr lang="pt-BR" dirty="0">
                <a:latin typeface="Arial" charset="0"/>
                <a:ea typeface="Arial" charset="0"/>
                <a:cs typeface="Arial" charset="0"/>
              </a:rPr>
              <a:t> </a:t>
            </a:r>
            <a:r>
              <a:rPr lang="pt-BR" dirty="0" err="1">
                <a:latin typeface="Arial" charset="0"/>
                <a:ea typeface="Arial" charset="0"/>
                <a:cs typeface="Arial" charset="0"/>
              </a:rPr>
              <a:t>who</a:t>
            </a:r>
            <a:r>
              <a:rPr lang="pt-BR" dirty="0">
                <a:latin typeface="Arial" charset="0"/>
                <a:ea typeface="Arial" charset="0"/>
                <a:cs typeface="Arial" charset="0"/>
              </a:rPr>
              <a:t> </a:t>
            </a:r>
            <a:r>
              <a:rPr lang="pt-BR" dirty="0" err="1">
                <a:latin typeface="Arial" charset="0"/>
                <a:ea typeface="Arial" charset="0"/>
                <a:cs typeface="Arial" charset="0"/>
              </a:rPr>
              <a:t>believed</a:t>
            </a:r>
            <a:r>
              <a:rPr lang="pt-BR" dirty="0">
                <a:latin typeface="Arial" charset="0"/>
                <a:ea typeface="Arial" charset="0"/>
                <a:cs typeface="Arial" charset="0"/>
              </a:rPr>
              <a:t> </a:t>
            </a:r>
            <a:r>
              <a:rPr lang="pt-BR" dirty="0" err="1">
                <a:latin typeface="Arial" charset="0"/>
                <a:ea typeface="Arial" charset="0"/>
                <a:cs typeface="Arial" charset="0"/>
              </a:rPr>
              <a:t>were</a:t>
            </a:r>
            <a:r>
              <a:rPr lang="pt-BR" dirty="0">
                <a:latin typeface="Arial" charset="0"/>
                <a:ea typeface="Arial" charset="0"/>
                <a:cs typeface="Arial" charset="0"/>
              </a:rPr>
              <a:t> </a:t>
            </a:r>
            <a:r>
              <a:rPr lang="pt-BR" dirty="0" err="1">
                <a:latin typeface="Arial" charset="0"/>
                <a:ea typeface="Arial" charset="0"/>
                <a:cs typeface="Arial" charset="0"/>
              </a:rPr>
              <a:t>of</a:t>
            </a:r>
            <a:r>
              <a:rPr lang="pt-BR" dirty="0">
                <a:latin typeface="Arial" charset="0"/>
                <a:ea typeface="Arial" charset="0"/>
                <a:cs typeface="Arial" charset="0"/>
              </a:rPr>
              <a:t> </a:t>
            </a:r>
            <a:r>
              <a:rPr lang="pt-BR" dirty="0" err="1">
                <a:latin typeface="Arial" charset="0"/>
                <a:ea typeface="Arial" charset="0"/>
                <a:cs typeface="Arial" charset="0"/>
              </a:rPr>
              <a:t>one</a:t>
            </a:r>
            <a:r>
              <a:rPr lang="pt-BR" dirty="0">
                <a:latin typeface="Arial" charset="0"/>
                <a:ea typeface="Arial" charset="0"/>
                <a:cs typeface="Arial" charset="0"/>
              </a:rPr>
              <a:t> </a:t>
            </a:r>
            <a:r>
              <a:rPr lang="pt-BR" dirty="0" err="1">
                <a:latin typeface="Arial" charset="0"/>
                <a:ea typeface="Arial" charset="0"/>
                <a:cs typeface="Arial" charset="0"/>
              </a:rPr>
              <a:t>heart</a:t>
            </a:r>
            <a:r>
              <a:rPr lang="pt-BR" dirty="0">
                <a:latin typeface="Arial" charset="0"/>
                <a:ea typeface="Arial" charset="0"/>
                <a:cs typeface="Arial" charset="0"/>
              </a:rPr>
              <a:t> </a:t>
            </a:r>
            <a:r>
              <a:rPr lang="pt-BR" dirty="0" err="1">
                <a:latin typeface="Arial" charset="0"/>
                <a:ea typeface="Arial" charset="0"/>
                <a:cs typeface="Arial" charset="0"/>
              </a:rPr>
              <a:t>and</a:t>
            </a:r>
            <a:r>
              <a:rPr lang="pt-BR" dirty="0">
                <a:latin typeface="Arial" charset="0"/>
                <a:ea typeface="Arial" charset="0"/>
                <a:cs typeface="Arial" charset="0"/>
              </a:rPr>
              <a:t> soul, </a:t>
            </a:r>
            <a:r>
              <a:rPr lang="pt-BR" dirty="0" err="1">
                <a:latin typeface="Arial" charset="0"/>
                <a:ea typeface="Arial" charset="0"/>
                <a:cs typeface="Arial" charset="0"/>
              </a:rPr>
              <a:t>and</a:t>
            </a:r>
            <a:r>
              <a:rPr lang="pt-BR" dirty="0">
                <a:latin typeface="Arial" charset="0"/>
                <a:ea typeface="Arial" charset="0"/>
                <a:cs typeface="Arial" charset="0"/>
              </a:rPr>
              <a:t> no </a:t>
            </a:r>
            <a:r>
              <a:rPr lang="pt-BR" dirty="0" err="1">
                <a:latin typeface="Arial" charset="0"/>
                <a:ea typeface="Arial" charset="0"/>
                <a:cs typeface="Arial" charset="0"/>
              </a:rPr>
              <a:t>one</a:t>
            </a:r>
            <a:r>
              <a:rPr lang="pt-BR" dirty="0">
                <a:latin typeface="Arial" charset="0"/>
                <a:ea typeface="Arial" charset="0"/>
                <a:cs typeface="Arial" charset="0"/>
              </a:rPr>
              <a:t> </a:t>
            </a:r>
            <a:r>
              <a:rPr lang="pt-BR" dirty="0" err="1">
                <a:latin typeface="Arial" charset="0"/>
                <a:ea typeface="Arial" charset="0"/>
                <a:cs typeface="Arial" charset="0"/>
              </a:rPr>
              <a:t>claimed</a:t>
            </a:r>
            <a:r>
              <a:rPr lang="pt-BR" dirty="0">
                <a:latin typeface="Arial" charset="0"/>
                <a:ea typeface="Arial" charset="0"/>
                <a:cs typeface="Arial" charset="0"/>
              </a:rPr>
              <a:t> </a:t>
            </a:r>
            <a:r>
              <a:rPr lang="pt-BR" dirty="0" err="1">
                <a:latin typeface="Arial" charset="0"/>
                <a:ea typeface="Arial" charset="0"/>
                <a:cs typeface="Arial" charset="0"/>
              </a:rPr>
              <a:t>private</a:t>
            </a:r>
            <a:r>
              <a:rPr lang="pt-BR" dirty="0">
                <a:latin typeface="Arial" charset="0"/>
                <a:ea typeface="Arial" charset="0"/>
                <a:cs typeface="Arial" charset="0"/>
              </a:rPr>
              <a:t> </a:t>
            </a:r>
            <a:r>
              <a:rPr lang="pt-BR" dirty="0" err="1">
                <a:latin typeface="Arial" charset="0"/>
                <a:ea typeface="Arial" charset="0"/>
                <a:cs typeface="Arial" charset="0"/>
              </a:rPr>
              <a:t>ownership</a:t>
            </a:r>
            <a:r>
              <a:rPr lang="pt-BR" dirty="0">
                <a:latin typeface="Arial" charset="0"/>
                <a:ea typeface="Arial" charset="0"/>
                <a:cs typeface="Arial" charset="0"/>
              </a:rPr>
              <a:t> </a:t>
            </a:r>
            <a:r>
              <a:rPr lang="pt-BR" dirty="0" err="1">
                <a:latin typeface="Arial" charset="0"/>
                <a:ea typeface="Arial" charset="0"/>
                <a:cs typeface="Arial" charset="0"/>
              </a:rPr>
              <a:t>of</a:t>
            </a:r>
            <a:r>
              <a:rPr lang="pt-BR" dirty="0">
                <a:latin typeface="Arial" charset="0"/>
                <a:ea typeface="Arial" charset="0"/>
                <a:cs typeface="Arial" charset="0"/>
              </a:rPr>
              <a:t> </a:t>
            </a:r>
            <a:r>
              <a:rPr lang="pt-BR" dirty="0" err="1">
                <a:latin typeface="Arial" charset="0"/>
                <a:ea typeface="Arial" charset="0"/>
                <a:cs typeface="Arial" charset="0"/>
              </a:rPr>
              <a:t>any</a:t>
            </a:r>
            <a:r>
              <a:rPr lang="pt-BR" dirty="0">
                <a:latin typeface="Arial" charset="0"/>
                <a:ea typeface="Arial" charset="0"/>
                <a:cs typeface="Arial" charset="0"/>
              </a:rPr>
              <a:t> </a:t>
            </a:r>
            <a:r>
              <a:rPr lang="pt-BR" dirty="0" err="1">
                <a:latin typeface="Arial" charset="0"/>
                <a:ea typeface="Arial" charset="0"/>
                <a:cs typeface="Arial" charset="0"/>
              </a:rPr>
              <a:t>possessions</a:t>
            </a:r>
            <a:r>
              <a:rPr lang="pt-BR" dirty="0">
                <a:latin typeface="Arial" charset="0"/>
                <a:ea typeface="Arial" charset="0"/>
                <a:cs typeface="Arial" charset="0"/>
              </a:rPr>
              <a:t>, </a:t>
            </a:r>
            <a:r>
              <a:rPr lang="pt-BR" dirty="0" err="1">
                <a:latin typeface="Arial" charset="0"/>
                <a:ea typeface="Arial" charset="0"/>
                <a:cs typeface="Arial" charset="0"/>
              </a:rPr>
              <a:t>but</a:t>
            </a:r>
            <a:r>
              <a:rPr lang="pt-BR" dirty="0">
                <a:latin typeface="Arial" charset="0"/>
                <a:ea typeface="Arial" charset="0"/>
                <a:cs typeface="Arial" charset="0"/>
              </a:rPr>
              <a:t> </a:t>
            </a:r>
            <a:r>
              <a:rPr lang="pt-BR" dirty="0" err="1">
                <a:latin typeface="Arial" charset="0"/>
                <a:ea typeface="Arial" charset="0"/>
                <a:cs typeface="Arial" charset="0"/>
              </a:rPr>
              <a:t>everything</a:t>
            </a:r>
            <a:r>
              <a:rPr lang="pt-BR" dirty="0">
                <a:latin typeface="Arial" charset="0"/>
                <a:ea typeface="Arial" charset="0"/>
                <a:cs typeface="Arial" charset="0"/>
              </a:rPr>
              <a:t> </a:t>
            </a:r>
            <a:r>
              <a:rPr lang="pt-BR" dirty="0" err="1">
                <a:latin typeface="Arial" charset="0"/>
                <a:ea typeface="Arial" charset="0"/>
                <a:cs typeface="Arial" charset="0"/>
              </a:rPr>
              <a:t>they</a:t>
            </a:r>
            <a:r>
              <a:rPr lang="pt-BR" dirty="0">
                <a:latin typeface="Arial" charset="0"/>
                <a:ea typeface="Arial" charset="0"/>
                <a:cs typeface="Arial" charset="0"/>
              </a:rPr>
              <a:t> </a:t>
            </a:r>
            <a:r>
              <a:rPr lang="pt-BR" dirty="0" err="1">
                <a:latin typeface="Arial" charset="0"/>
                <a:ea typeface="Arial" charset="0"/>
                <a:cs typeface="Arial" charset="0"/>
              </a:rPr>
              <a:t>owned</a:t>
            </a:r>
            <a:r>
              <a:rPr lang="pt-BR" dirty="0">
                <a:latin typeface="Arial" charset="0"/>
                <a:ea typeface="Arial" charset="0"/>
                <a:cs typeface="Arial" charset="0"/>
              </a:rPr>
              <a:t> </a:t>
            </a:r>
            <a:r>
              <a:rPr lang="pt-BR" dirty="0" err="1">
                <a:latin typeface="Arial" charset="0"/>
                <a:ea typeface="Arial" charset="0"/>
                <a:cs typeface="Arial" charset="0"/>
              </a:rPr>
              <a:t>was</a:t>
            </a:r>
            <a:r>
              <a:rPr lang="pt-BR" dirty="0">
                <a:latin typeface="Arial" charset="0"/>
                <a:ea typeface="Arial" charset="0"/>
                <a:cs typeface="Arial" charset="0"/>
              </a:rPr>
              <a:t> </a:t>
            </a:r>
            <a:r>
              <a:rPr lang="pt-BR" dirty="0" err="1">
                <a:latin typeface="Arial" charset="0"/>
                <a:ea typeface="Arial" charset="0"/>
                <a:cs typeface="Arial" charset="0"/>
              </a:rPr>
              <a:t>held</a:t>
            </a:r>
            <a:r>
              <a:rPr lang="pt-BR" dirty="0">
                <a:latin typeface="Arial" charset="0"/>
                <a:ea typeface="Arial" charset="0"/>
                <a:cs typeface="Arial" charset="0"/>
              </a:rPr>
              <a:t> in common. </a:t>
            </a:r>
            <a:r>
              <a:rPr lang="pt-BR" b="1" baseline="30000" dirty="0">
                <a:latin typeface="Arial" charset="0"/>
                <a:ea typeface="Arial" charset="0"/>
                <a:cs typeface="Arial" charset="0"/>
              </a:rPr>
              <a:t>33 </a:t>
            </a:r>
            <a:r>
              <a:rPr lang="pt-BR" dirty="0" err="1">
                <a:latin typeface="Arial" charset="0"/>
                <a:ea typeface="Arial" charset="0"/>
                <a:cs typeface="Arial" charset="0"/>
              </a:rPr>
              <a:t>With</a:t>
            </a:r>
            <a:r>
              <a:rPr lang="pt-BR" dirty="0">
                <a:latin typeface="Arial" charset="0"/>
                <a:ea typeface="Arial" charset="0"/>
                <a:cs typeface="Arial" charset="0"/>
              </a:rPr>
              <a:t> </a:t>
            </a:r>
            <a:r>
              <a:rPr lang="pt-BR" dirty="0" err="1">
                <a:latin typeface="Arial" charset="0"/>
                <a:ea typeface="Arial" charset="0"/>
                <a:cs typeface="Arial" charset="0"/>
              </a:rPr>
              <a:t>great</a:t>
            </a:r>
            <a:r>
              <a:rPr lang="pt-BR" dirty="0">
                <a:latin typeface="Arial" charset="0"/>
                <a:ea typeface="Arial" charset="0"/>
                <a:cs typeface="Arial" charset="0"/>
              </a:rPr>
              <a:t> </a:t>
            </a:r>
            <a:r>
              <a:rPr lang="pt-BR" dirty="0" err="1">
                <a:latin typeface="Arial" charset="0"/>
                <a:ea typeface="Arial" charset="0"/>
                <a:cs typeface="Arial" charset="0"/>
              </a:rPr>
              <a:t>power</a:t>
            </a:r>
            <a:r>
              <a:rPr lang="pt-BR" dirty="0">
                <a:latin typeface="Arial" charset="0"/>
                <a:ea typeface="Arial" charset="0"/>
                <a:cs typeface="Arial" charset="0"/>
              </a:rPr>
              <a:t> </a:t>
            </a:r>
            <a:r>
              <a:rPr lang="pt-BR" dirty="0" err="1">
                <a:latin typeface="Arial" charset="0"/>
                <a:ea typeface="Arial" charset="0"/>
                <a:cs typeface="Arial" charset="0"/>
              </a:rPr>
              <a:t>the</a:t>
            </a:r>
            <a:r>
              <a:rPr lang="pt-BR" dirty="0">
                <a:latin typeface="Arial" charset="0"/>
                <a:ea typeface="Arial" charset="0"/>
                <a:cs typeface="Arial" charset="0"/>
              </a:rPr>
              <a:t> </a:t>
            </a:r>
            <a:r>
              <a:rPr lang="pt-BR" dirty="0" err="1">
                <a:latin typeface="Arial" charset="0"/>
                <a:ea typeface="Arial" charset="0"/>
                <a:cs typeface="Arial" charset="0"/>
              </a:rPr>
              <a:t>apostles</a:t>
            </a:r>
            <a:r>
              <a:rPr lang="pt-BR" dirty="0">
                <a:latin typeface="Arial" charset="0"/>
                <a:ea typeface="Arial" charset="0"/>
                <a:cs typeface="Arial" charset="0"/>
              </a:rPr>
              <a:t> </a:t>
            </a:r>
            <a:r>
              <a:rPr lang="pt-BR" dirty="0" err="1">
                <a:latin typeface="Arial" charset="0"/>
                <a:ea typeface="Arial" charset="0"/>
                <a:cs typeface="Arial" charset="0"/>
              </a:rPr>
              <a:t>gave</a:t>
            </a:r>
            <a:r>
              <a:rPr lang="pt-BR" dirty="0">
                <a:latin typeface="Arial" charset="0"/>
                <a:ea typeface="Arial" charset="0"/>
                <a:cs typeface="Arial" charset="0"/>
              </a:rPr>
              <a:t> </a:t>
            </a:r>
            <a:r>
              <a:rPr lang="pt-BR" dirty="0" err="1">
                <a:latin typeface="Arial" charset="0"/>
                <a:ea typeface="Arial" charset="0"/>
                <a:cs typeface="Arial" charset="0"/>
              </a:rPr>
              <a:t>their</a:t>
            </a:r>
            <a:r>
              <a:rPr lang="pt-BR" dirty="0">
                <a:latin typeface="Arial" charset="0"/>
                <a:ea typeface="Arial" charset="0"/>
                <a:cs typeface="Arial" charset="0"/>
              </a:rPr>
              <a:t> </a:t>
            </a:r>
            <a:r>
              <a:rPr lang="pt-BR" dirty="0" err="1">
                <a:latin typeface="Arial" charset="0"/>
                <a:ea typeface="Arial" charset="0"/>
                <a:cs typeface="Arial" charset="0"/>
              </a:rPr>
              <a:t>testimony</a:t>
            </a:r>
            <a:r>
              <a:rPr lang="pt-BR" dirty="0">
                <a:latin typeface="Arial" charset="0"/>
                <a:ea typeface="Arial" charset="0"/>
                <a:cs typeface="Arial" charset="0"/>
              </a:rPr>
              <a:t> </a:t>
            </a:r>
            <a:r>
              <a:rPr lang="pt-BR" dirty="0" err="1">
                <a:latin typeface="Arial" charset="0"/>
                <a:ea typeface="Arial" charset="0"/>
                <a:cs typeface="Arial" charset="0"/>
              </a:rPr>
              <a:t>to</a:t>
            </a:r>
            <a:r>
              <a:rPr lang="pt-BR" dirty="0">
                <a:latin typeface="Arial" charset="0"/>
                <a:ea typeface="Arial" charset="0"/>
                <a:cs typeface="Arial" charset="0"/>
              </a:rPr>
              <a:t> </a:t>
            </a:r>
            <a:r>
              <a:rPr lang="pt-BR" dirty="0" err="1">
                <a:latin typeface="Arial" charset="0"/>
                <a:ea typeface="Arial" charset="0"/>
                <a:cs typeface="Arial" charset="0"/>
              </a:rPr>
              <a:t>the</a:t>
            </a:r>
            <a:r>
              <a:rPr lang="pt-BR" dirty="0">
                <a:latin typeface="Arial" charset="0"/>
                <a:ea typeface="Arial" charset="0"/>
                <a:cs typeface="Arial" charset="0"/>
              </a:rPr>
              <a:t> </a:t>
            </a:r>
            <a:r>
              <a:rPr lang="pt-BR" dirty="0" err="1">
                <a:latin typeface="Arial" charset="0"/>
                <a:ea typeface="Arial" charset="0"/>
                <a:cs typeface="Arial" charset="0"/>
              </a:rPr>
              <a:t>resurrection</a:t>
            </a:r>
            <a:r>
              <a:rPr lang="pt-BR" dirty="0">
                <a:latin typeface="Arial" charset="0"/>
                <a:ea typeface="Arial" charset="0"/>
                <a:cs typeface="Arial" charset="0"/>
              </a:rPr>
              <a:t> </a:t>
            </a:r>
            <a:r>
              <a:rPr lang="pt-BR" dirty="0" err="1">
                <a:latin typeface="Arial" charset="0"/>
                <a:ea typeface="Arial" charset="0"/>
                <a:cs typeface="Arial" charset="0"/>
              </a:rPr>
              <a:t>of</a:t>
            </a:r>
            <a:r>
              <a:rPr lang="pt-BR" dirty="0">
                <a:latin typeface="Arial" charset="0"/>
                <a:ea typeface="Arial" charset="0"/>
                <a:cs typeface="Arial" charset="0"/>
              </a:rPr>
              <a:t> </a:t>
            </a:r>
            <a:r>
              <a:rPr lang="pt-BR" dirty="0" err="1">
                <a:latin typeface="Arial" charset="0"/>
                <a:ea typeface="Arial" charset="0"/>
                <a:cs typeface="Arial" charset="0"/>
              </a:rPr>
              <a:t>the</a:t>
            </a:r>
            <a:r>
              <a:rPr lang="pt-BR" dirty="0">
                <a:latin typeface="Arial" charset="0"/>
                <a:ea typeface="Arial" charset="0"/>
                <a:cs typeface="Arial" charset="0"/>
              </a:rPr>
              <a:t> </a:t>
            </a:r>
            <a:r>
              <a:rPr lang="pt-BR" dirty="0" err="1">
                <a:latin typeface="Arial" charset="0"/>
                <a:ea typeface="Arial" charset="0"/>
                <a:cs typeface="Arial" charset="0"/>
              </a:rPr>
              <a:t>Lord</a:t>
            </a:r>
            <a:r>
              <a:rPr lang="pt-BR" dirty="0">
                <a:latin typeface="Arial" charset="0"/>
                <a:ea typeface="Arial" charset="0"/>
                <a:cs typeface="Arial" charset="0"/>
              </a:rPr>
              <a:t> Jesus, </a:t>
            </a:r>
            <a:r>
              <a:rPr lang="pt-BR" dirty="0" err="1">
                <a:latin typeface="Arial" charset="0"/>
                <a:ea typeface="Arial" charset="0"/>
                <a:cs typeface="Arial" charset="0"/>
              </a:rPr>
              <a:t>and</a:t>
            </a:r>
            <a:r>
              <a:rPr lang="pt-BR" dirty="0">
                <a:latin typeface="Arial" charset="0"/>
                <a:ea typeface="Arial" charset="0"/>
                <a:cs typeface="Arial" charset="0"/>
              </a:rPr>
              <a:t> </a:t>
            </a:r>
            <a:r>
              <a:rPr lang="pt-BR" dirty="0" err="1">
                <a:latin typeface="Arial" charset="0"/>
                <a:ea typeface="Arial" charset="0"/>
                <a:cs typeface="Arial" charset="0"/>
              </a:rPr>
              <a:t>great</a:t>
            </a:r>
            <a:r>
              <a:rPr lang="pt-BR" dirty="0">
                <a:latin typeface="Arial" charset="0"/>
                <a:ea typeface="Arial" charset="0"/>
                <a:cs typeface="Arial" charset="0"/>
              </a:rPr>
              <a:t> </a:t>
            </a:r>
            <a:r>
              <a:rPr lang="pt-BR" dirty="0" err="1">
                <a:latin typeface="Arial" charset="0"/>
                <a:ea typeface="Arial" charset="0"/>
                <a:cs typeface="Arial" charset="0"/>
              </a:rPr>
              <a:t>grace</a:t>
            </a:r>
            <a:r>
              <a:rPr lang="pt-BR" dirty="0">
                <a:latin typeface="Arial" charset="0"/>
                <a:ea typeface="Arial" charset="0"/>
                <a:cs typeface="Arial" charset="0"/>
              </a:rPr>
              <a:t> </a:t>
            </a:r>
            <a:r>
              <a:rPr lang="pt-BR" dirty="0" err="1">
                <a:latin typeface="Arial" charset="0"/>
                <a:ea typeface="Arial" charset="0"/>
                <a:cs typeface="Arial" charset="0"/>
              </a:rPr>
              <a:t>was</a:t>
            </a:r>
            <a:r>
              <a:rPr lang="pt-BR" dirty="0">
                <a:latin typeface="Arial" charset="0"/>
                <a:ea typeface="Arial" charset="0"/>
                <a:cs typeface="Arial" charset="0"/>
              </a:rPr>
              <a:t> </a:t>
            </a:r>
            <a:r>
              <a:rPr lang="pt-BR" dirty="0" err="1">
                <a:latin typeface="Arial" charset="0"/>
                <a:ea typeface="Arial" charset="0"/>
                <a:cs typeface="Arial" charset="0"/>
              </a:rPr>
              <a:t>upon</a:t>
            </a:r>
            <a:r>
              <a:rPr lang="pt-BR" dirty="0">
                <a:latin typeface="Arial" charset="0"/>
                <a:ea typeface="Arial" charset="0"/>
                <a:cs typeface="Arial" charset="0"/>
              </a:rPr>
              <a:t> </a:t>
            </a:r>
            <a:r>
              <a:rPr lang="pt-BR" dirty="0" err="1">
                <a:latin typeface="Arial" charset="0"/>
                <a:ea typeface="Arial" charset="0"/>
                <a:cs typeface="Arial" charset="0"/>
              </a:rPr>
              <a:t>them</a:t>
            </a:r>
            <a:r>
              <a:rPr lang="pt-BR" dirty="0">
                <a:latin typeface="Arial" charset="0"/>
                <a:ea typeface="Arial" charset="0"/>
                <a:cs typeface="Arial" charset="0"/>
              </a:rPr>
              <a:t> </a:t>
            </a:r>
            <a:r>
              <a:rPr lang="pt-BR" dirty="0" err="1">
                <a:latin typeface="Arial" charset="0"/>
                <a:ea typeface="Arial" charset="0"/>
                <a:cs typeface="Arial" charset="0"/>
              </a:rPr>
              <a:t>all</a:t>
            </a:r>
            <a:r>
              <a:rPr lang="pt-BR" dirty="0">
                <a:latin typeface="Arial" charset="0"/>
                <a:ea typeface="Arial" charset="0"/>
                <a:cs typeface="Arial" charset="0"/>
              </a:rPr>
              <a:t>.</a:t>
            </a:r>
            <a:r>
              <a:rPr lang="pt-BR" i="1" dirty="0">
                <a:solidFill>
                  <a:srgbClr val="000000"/>
                </a:solidFill>
                <a:latin typeface="Arial" charset="0"/>
                <a:ea typeface="Arial" charset="0"/>
                <a:cs typeface="Arial" charset="0"/>
              </a:rPr>
              <a:t>”</a:t>
            </a:r>
            <a:r>
              <a:rPr lang="pt-BR" sz="1800" b="0" i="1" u="none" strike="noStrike" baseline="0" dirty="0">
                <a:solidFill>
                  <a:srgbClr val="000000"/>
                </a:solidFill>
                <a:latin typeface="Arial" charset="0"/>
                <a:ea typeface="Arial" charset="0"/>
                <a:cs typeface="Arial" charset="0"/>
              </a:rPr>
              <a:t> </a:t>
            </a:r>
            <a:r>
              <a:rPr lang="pt-BR" sz="1800" b="0" i="0" u="none" strike="noStrike" baseline="0" dirty="0" err="1">
                <a:solidFill>
                  <a:srgbClr val="000000"/>
                </a:solidFill>
                <a:latin typeface="Arial" charset="0"/>
                <a:ea typeface="Arial" charset="0"/>
                <a:cs typeface="Arial" charset="0"/>
              </a:rPr>
              <a:t>Act</a:t>
            </a:r>
            <a:r>
              <a:rPr lang="pt-BR" sz="1800" b="0" i="0" u="none" strike="noStrike" baseline="0" dirty="0">
                <a:solidFill>
                  <a:srgbClr val="000000"/>
                </a:solidFill>
                <a:latin typeface="Arial" charset="0"/>
                <a:ea typeface="Arial" charset="0"/>
                <a:cs typeface="Arial" charset="0"/>
              </a:rPr>
              <a:t> 4:32-33 </a:t>
            </a:r>
            <a:endParaRPr lang="pt-BR" dirty="0">
              <a:latin typeface="Arial" charset="0"/>
              <a:ea typeface="Arial" charset="0"/>
              <a:cs typeface="Arial" charset="0"/>
            </a:endParaRPr>
          </a:p>
        </p:txBody>
      </p:sp>
      <p:pic>
        <p:nvPicPr>
          <p:cNvPr id="6" name="Picture 12">
            <a:extLst>
              <a:ext uri="{FF2B5EF4-FFF2-40B4-BE49-F238E27FC236}">
                <a16:creationId xmlns="" xmlns:a16="http://schemas.microsoft.com/office/drawing/2014/main" id="{BD649951-CC14-4FD3-8596-2A5353406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88640"/>
            <a:ext cx="5328592" cy="5255600"/>
          </a:xfrm>
          <a:prstGeom prst="rect">
            <a:avLst/>
          </a:prstGeom>
        </p:spPr>
      </p:pic>
    </p:spTree>
    <p:extLst>
      <p:ext uri="{BB962C8B-B14F-4D97-AF65-F5344CB8AC3E}">
        <p14:creationId xmlns:p14="http://schemas.microsoft.com/office/powerpoint/2010/main" val="124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295</Words>
  <Application>Microsoft Office PowerPoint</Application>
  <PresentationFormat>Presentazione su schermo (4:3)</PresentationFormat>
  <Paragraphs>52</Paragraphs>
  <Slides>9</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Arabic Typesetting</vt:lpstr>
      <vt:lpstr>Arial</vt:lpstr>
      <vt:lpstr>Calibri</vt:lpstr>
      <vt:lpstr>Times New Roman</vt:lpstr>
      <vt:lpstr>Wingdings</vt:lpstr>
      <vt:lpstr>3_Tema do Office</vt:lpstr>
      <vt:lpstr>Presentazione standard di PowerPoint</vt:lpstr>
      <vt:lpstr>Presentazione standard di PowerPoint</vt:lpstr>
      <vt:lpstr>Presentazione standard di PowerPoint</vt:lpstr>
      <vt:lpstr>  Roots don't build,   roots dig    While digging, the roots trace, ”in its own way", its  own path.   The path traced tirelessly seeks for water which will make it produce fruit for life.   This water was not created by the root; it belongs to a deep fountain or to the rain that comes from heaven.   The roots live in the shade of fruitful mystery!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c:creator>
  <cp:lastModifiedBy>Ieda Tomazini</cp:lastModifiedBy>
  <cp:revision>86</cp:revision>
  <cp:lastPrinted>2021-06-13T20:48:34Z</cp:lastPrinted>
  <dcterms:created xsi:type="dcterms:W3CDTF">2013-05-27T22:22:25Z</dcterms:created>
  <dcterms:modified xsi:type="dcterms:W3CDTF">2021-06-17T06:41:40Z</dcterms:modified>
</cp:coreProperties>
</file>